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8" r:id="rId1"/>
  </p:sldMasterIdLst>
  <p:notesMasterIdLst>
    <p:notesMasterId r:id="rId12"/>
  </p:notesMasterIdLst>
  <p:sldIdLst>
    <p:sldId id="256" r:id="rId2"/>
    <p:sldId id="259" r:id="rId3"/>
    <p:sldId id="311" r:id="rId4"/>
    <p:sldId id="257" r:id="rId5"/>
    <p:sldId id="260" r:id="rId6"/>
    <p:sldId id="310" r:id="rId7"/>
    <p:sldId id="263" r:id="rId8"/>
    <p:sldId id="258" r:id="rId9"/>
    <p:sldId id="272" r:id="rId10"/>
    <p:sldId id="31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55DDDF-E655-4453-8467-64BA93CFBCED}">
  <a:tblStyle styleId="{1B55DDDF-E655-4453-8467-64BA93CFBC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7BAE1D-5662-4E98-9509-AB27348B12D4}" type="doc">
      <dgm:prSet loTypeId="urn:microsoft.com/office/officeart/2005/8/layout/cycle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9D392B63-720F-4F96-9F32-1013389B6FD8}">
      <dgm:prSet phldrT="[Texte]"/>
      <dgm:spPr>
        <a:solidFill>
          <a:schemeClr val="tx1"/>
        </a:solidFill>
        <a:ln>
          <a:solidFill>
            <a:schemeClr val="bg1"/>
          </a:solidFill>
        </a:ln>
      </dgm:spPr>
      <dgm:t>
        <a:bodyPr/>
        <a:lstStyle/>
        <a:p>
          <a:r>
            <a:rPr lang="fr-FR" b="1" dirty="0">
              <a:solidFill>
                <a:sysClr val="windowText" lastClr="000000"/>
              </a:solidFill>
            </a:rPr>
            <a:t>FORCES</a:t>
          </a:r>
        </a:p>
      </dgm:t>
    </dgm:pt>
    <dgm:pt modelId="{1AE5EFD9-968D-4AED-B421-C100F804B398}" type="parTrans" cxnId="{89D1859D-40FE-43D3-8B37-61726C13D550}">
      <dgm:prSet/>
      <dgm:spPr/>
      <dgm:t>
        <a:bodyPr/>
        <a:lstStyle/>
        <a:p>
          <a:endParaRPr lang="fr-FR"/>
        </a:p>
      </dgm:t>
    </dgm:pt>
    <dgm:pt modelId="{A3670F49-A99C-4DC0-9544-30B92FCDCD77}" type="sibTrans" cxnId="{89D1859D-40FE-43D3-8B37-61726C13D550}">
      <dgm:prSet/>
      <dgm:spPr/>
      <dgm:t>
        <a:bodyPr/>
        <a:lstStyle/>
        <a:p>
          <a:endParaRPr lang="fr-FR"/>
        </a:p>
      </dgm:t>
    </dgm:pt>
    <dgm:pt modelId="{456E7BAF-9583-46E7-ACC8-91C74D0CECC8}">
      <dgm:prSet phldrT="[Texte]"/>
      <dgm:spPr>
        <a:solidFill>
          <a:schemeClr val="tx2"/>
        </a:solidFill>
        <a:ln>
          <a:solidFill>
            <a:schemeClr val="bg1"/>
          </a:solidFill>
        </a:ln>
      </dgm:spPr>
      <dgm:t>
        <a:bodyPr/>
        <a:lstStyle/>
        <a:p>
          <a:r>
            <a:rPr lang="fr-FR" b="1" dirty="0">
              <a:solidFill>
                <a:schemeClr val="tx1"/>
              </a:solidFill>
            </a:rPr>
            <a:t>FAIBLESSES</a:t>
          </a:r>
        </a:p>
      </dgm:t>
    </dgm:pt>
    <dgm:pt modelId="{C8639822-13FC-49EB-8141-A48A254C4A41}" type="parTrans" cxnId="{4DADB8B8-7503-48BC-9342-1FF8187E00CD}">
      <dgm:prSet/>
      <dgm:spPr/>
      <dgm:t>
        <a:bodyPr/>
        <a:lstStyle/>
        <a:p>
          <a:endParaRPr lang="fr-FR"/>
        </a:p>
      </dgm:t>
    </dgm:pt>
    <dgm:pt modelId="{2B838E9B-9267-4649-967B-956C3A33856F}" type="sibTrans" cxnId="{4DADB8B8-7503-48BC-9342-1FF8187E00CD}">
      <dgm:prSet/>
      <dgm:spPr/>
      <dgm:t>
        <a:bodyPr/>
        <a:lstStyle/>
        <a:p>
          <a:endParaRPr lang="fr-FR"/>
        </a:p>
      </dgm:t>
    </dgm:pt>
    <dgm:pt modelId="{6E1A5614-B7C5-4B8E-BA7D-D9BEFEC31A4A}">
      <dgm:prSet phldrT="[Texte]"/>
      <dgm:spPr>
        <a:solidFill>
          <a:srgbClr val="FF0000"/>
        </a:solidFill>
        <a:ln>
          <a:solidFill>
            <a:srgbClr val="FF0000"/>
          </a:solidFill>
        </a:ln>
      </dgm:spPr>
      <dgm:t>
        <a:bodyPr/>
        <a:lstStyle/>
        <a:p>
          <a:r>
            <a:rPr lang="fr-FR" b="1" dirty="0"/>
            <a:t>MENACES</a:t>
          </a:r>
        </a:p>
      </dgm:t>
    </dgm:pt>
    <dgm:pt modelId="{E7E0EC80-841F-43A9-9D66-2B9111D08852}" type="parTrans" cxnId="{D6CE645F-9B01-46F2-939B-C4BAF2789BDE}">
      <dgm:prSet/>
      <dgm:spPr/>
      <dgm:t>
        <a:bodyPr/>
        <a:lstStyle/>
        <a:p>
          <a:endParaRPr lang="fr-FR"/>
        </a:p>
      </dgm:t>
    </dgm:pt>
    <dgm:pt modelId="{F691D590-D8C0-492F-9A64-6BBA37700FAF}" type="sibTrans" cxnId="{D6CE645F-9B01-46F2-939B-C4BAF2789BDE}">
      <dgm:prSet/>
      <dgm:spPr/>
      <dgm:t>
        <a:bodyPr/>
        <a:lstStyle/>
        <a:p>
          <a:endParaRPr lang="fr-FR"/>
        </a:p>
      </dgm:t>
    </dgm:pt>
    <dgm:pt modelId="{0843E531-6A77-41A6-A8C7-3DD611C1C297}">
      <dgm:prSet phldrT="[Texte]"/>
      <dgm:spPr>
        <a:solidFill>
          <a:srgbClr val="FFC000"/>
        </a:solidFill>
        <a:ln>
          <a:solidFill>
            <a:srgbClr val="FFC000"/>
          </a:solidFill>
        </a:ln>
      </dgm:spPr>
      <dgm:t>
        <a:bodyPr/>
        <a:lstStyle/>
        <a:p>
          <a:r>
            <a:rPr lang="fr-FR" b="1" dirty="0"/>
            <a:t>OPPORTUNITÉS</a:t>
          </a:r>
        </a:p>
      </dgm:t>
    </dgm:pt>
    <dgm:pt modelId="{FEADE165-66E5-4C37-8B24-1E5FB3B4C738}" type="sibTrans" cxnId="{60D02F02-F6F6-4A4C-B86F-F81227FA117C}">
      <dgm:prSet/>
      <dgm:spPr/>
      <dgm:t>
        <a:bodyPr/>
        <a:lstStyle/>
        <a:p>
          <a:endParaRPr lang="fr-FR"/>
        </a:p>
      </dgm:t>
    </dgm:pt>
    <dgm:pt modelId="{C188DD3C-E66B-42C5-A8C9-EA29CB88EED7}" type="parTrans" cxnId="{60D02F02-F6F6-4A4C-B86F-F81227FA117C}">
      <dgm:prSet/>
      <dgm:spPr/>
      <dgm:t>
        <a:bodyPr/>
        <a:lstStyle/>
        <a:p>
          <a:endParaRPr lang="fr-FR"/>
        </a:p>
      </dgm:t>
    </dgm:pt>
    <dgm:pt modelId="{04B4D475-3D82-4B00-9EDD-F5B1BB8EB306}" type="pres">
      <dgm:prSet presAssocID="{487BAE1D-5662-4E98-9509-AB27348B12D4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ACF355B1-DF48-46FC-A041-B9CEBECC6CBD}" type="pres">
      <dgm:prSet presAssocID="{487BAE1D-5662-4E98-9509-AB27348B12D4}" presName="children" presStyleCnt="0"/>
      <dgm:spPr/>
    </dgm:pt>
    <dgm:pt modelId="{DCF07FCE-4EFF-4AC8-9BE4-2AC4C2EF1F67}" type="pres">
      <dgm:prSet presAssocID="{487BAE1D-5662-4E98-9509-AB27348B12D4}" presName="childPlaceholder" presStyleCnt="0"/>
      <dgm:spPr/>
    </dgm:pt>
    <dgm:pt modelId="{13E6E60A-A3B2-4D81-9806-55D8229F9AD2}" type="pres">
      <dgm:prSet presAssocID="{487BAE1D-5662-4E98-9509-AB27348B12D4}" presName="circle" presStyleCnt="0"/>
      <dgm:spPr/>
    </dgm:pt>
    <dgm:pt modelId="{C61F3109-2866-4D12-857E-11BB528CB8FD}" type="pres">
      <dgm:prSet presAssocID="{487BAE1D-5662-4E98-9509-AB27348B12D4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97883D4D-63EC-4172-8B5D-2C468BDC0E0C}" type="pres">
      <dgm:prSet presAssocID="{487BAE1D-5662-4E98-9509-AB27348B12D4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8850B0DA-90AE-43B7-A705-4E0F3690C6A2}" type="pres">
      <dgm:prSet presAssocID="{487BAE1D-5662-4E98-9509-AB27348B12D4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BD657326-3469-4190-A921-A1AB08C2EA6F}" type="pres">
      <dgm:prSet presAssocID="{487BAE1D-5662-4E98-9509-AB27348B12D4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906DC3BB-12E3-4335-A341-CEFA4A90E4EB}" type="pres">
      <dgm:prSet presAssocID="{487BAE1D-5662-4E98-9509-AB27348B12D4}" presName="quadrantPlaceholder" presStyleCnt="0"/>
      <dgm:spPr/>
    </dgm:pt>
    <dgm:pt modelId="{D158FA96-917F-4060-A43F-0B373AE53994}" type="pres">
      <dgm:prSet presAssocID="{487BAE1D-5662-4E98-9509-AB27348B12D4}" presName="center1" presStyleLbl="fgShp" presStyleIdx="0" presStyleCnt="2" custLinFactX="76689" custLinFactNeighborX="100000" custLinFactNeighborY="-23193"/>
      <dgm:spPr>
        <a:solidFill>
          <a:schemeClr val="bg1"/>
        </a:solidFill>
        <a:ln>
          <a:noFill/>
        </a:ln>
      </dgm:spPr>
    </dgm:pt>
    <dgm:pt modelId="{5DF9AC33-F922-4EC2-9C6F-63827F6135E8}" type="pres">
      <dgm:prSet presAssocID="{487BAE1D-5662-4E98-9509-AB27348B12D4}" presName="center2" presStyleLbl="fgShp" presStyleIdx="1" presStyleCnt="2" custLinFactX="100000" custLinFactNeighborX="116565" custLinFactNeighborY="-98204"/>
      <dgm:spPr>
        <a:solidFill>
          <a:schemeClr val="bg1"/>
        </a:solidFill>
        <a:ln>
          <a:noFill/>
        </a:ln>
      </dgm:spPr>
    </dgm:pt>
  </dgm:ptLst>
  <dgm:cxnLst>
    <dgm:cxn modelId="{60D02F02-F6F6-4A4C-B86F-F81227FA117C}" srcId="{487BAE1D-5662-4E98-9509-AB27348B12D4}" destId="{0843E531-6A77-41A6-A8C7-3DD611C1C297}" srcOrd="3" destOrd="0" parTransId="{C188DD3C-E66B-42C5-A8C9-EA29CB88EED7}" sibTransId="{FEADE165-66E5-4C37-8B24-1E5FB3B4C738}"/>
    <dgm:cxn modelId="{E998B415-5E20-41BD-B145-7A035767529B}" type="presOf" srcId="{0843E531-6A77-41A6-A8C7-3DD611C1C297}" destId="{BD657326-3469-4190-A921-A1AB08C2EA6F}" srcOrd="0" destOrd="0" presId="urn:microsoft.com/office/officeart/2005/8/layout/cycle4"/>
    <dgm:cxn modelId="{92224D35-866D-475E-8BD9-D9F88B466917}" type="presOf" srcId="{9D392B63-720F-4F96-9F32-1013389B6FD8}" destId="{C61F3109-2866-4D12-857E-11BB528CB8FD}" srcOrd="0" destOrd="0" presId="urn:microsoft.com/office/officeart/2005/8/layout/cycle4"/>
    <dgm:cxn modelId="{D6CE645F-9B01-46F2-939B-C4BAF2789BDE}" srcId="{487BAE1D-5662-4E98-9509-AB27348B12D4}" destId="{6E1A5614-B7C5-4B8E-BA7D-D9BEFEC31A4A}" srcOrd="2" destOrd="0" parTransId="{E7E0EC80-841F-43A9-9D66-2B9111D08852}" sibTransId="{F691D590-D8C0-492F-9A64-6BBA37700FAF}"/>
    <dgm:cxn modelId="{BD512142-D0F4-46A7-B959-6F6E2DDE63AA}" type="presOf" srcId="{456E7BAF-9583-46E7-ACC8-91C74D0CECC8}" destId="{97883D4D-63EC-4172-8B5D-2C468BDC0E0C}" srcOrd="0" destOrd="0" presId="urn:microsoft.com/office/officeart/2005/8/layout/cycle4"/>
    <dgm:cxn modelId="{E22A1B8E-6D0A-498D-887B-CF014F412DB0}" type="presOf" srcId="{6E1A5614-B7C5-4B8E-BA7D-D9BEFEC31A4A}" destId="{8850B0DA-90AE-43B7-A705-4E0F3690C6A2}" srcOrd="0" destOrd="0" presId="urn:microsoft.com/office/officeart/2005/8/layout/cycle4"/>
    <dgm:cxn modelId="{89D1859D-40FE-43D3-8B37-61726C13D550}" srcId="{487BAE1D-5662-4E98-9509-AB27348B12D4}" destId="{9D392B63-720F-4F96-9F32-1013389B6FD8}" srcOrd="0" destOrd="0" parTransId="{1AE5EFD9-968D-4AED-B421-C100F804B398}" sibTransId="{A3670F49-A99C-4DC0-9544-30B92FCDCD77}"/>
    <dgm:cxn modelId="{4DADB8B8-7503-48BC-9342-1FF8187E00CD}" srcId="{487BAE1D-5662-4E98-9509-AB27348B12D4}" destId="{456E7BAF-9583-46E7-ACC8-91C74D0CECC8}" srcOrd="1" destOrd="0" parTransId="{C8639822-13FC-49EB-8141-A48A254C4A41}" sibTransId="{2B838E9B-9267-4649-967B-956C3A33856F}"/>
    <dgm:cxn modelId="{47BD88E9-8FCB-4F19-827C-2B513E420620}" type="presOf" srcId="{487BAE1D-5662-4E98-9509-AB27348B12D4}" destId="{04B4D475-3D82-4B00-9EDD-F5B1BB8EB306}" srcOrd="0" destOrd="0" presId="urn:microsoft.com/office/officeart/2005/8/layout/cycle4"/>
    <dgm:cxn modelId="{FBD95168-18F7-42BC-8996-FF3178BD3BCC}" type="presParOf" srcId="{04B4D475-3D82-4B00-9EDD-F5B1BB8EB306}" destId="{ACF355B1-DF48-46FC-A041-B9CEBECC6CBD}" srcOrd="0" destOrd="0" presId="urn:microsoft.com/office/officeart/2005/8/layout/cycle4"/>
    <dgm:cxn modelId="{B86ABAE3-1031-467E-BC00-0ED4C560400D}" type="presParOf" srcId="{ACF355B1-DF48-46FC-A041-B9CEBECC6CBD}" destId="{DCF07FCE-4EFF-4AC8-9BE4-2AC4C2EF1F67}" srcOrd="0" destOrd="0" presId="urn:microsoft.com/office/officeart/2005/8/layout/cycle4"/>
    <dgm:cxn modelId="{E5EAB9CC-C5F4-4809-BC53-6A0C914A5E31}" type="presParOf" srcId="{04B4D475-3D82-4B00-9EDD-F5B1BB8EB306}" destId="{13E6E60A-A3B2-4D81-9806-55D8229F9AD2}" srcOrd="1" destOrd="0" presId="urn:microsoft.com/office/officeart/2005/8/layout/cycle4"/>
    <dgm:cxn modelId="{19D87D6D-B25D-4C27-95CF-F874A1BC8CC5}" type="presParOf" srcId="{13E6E60A-A3B2-4D81-9806-55D8229F9AD2}" destId="{C61F3109-2866-4D12-857E-11BB528CB8FD}" srcOrd="0" destOrd="0" presId="urn:microsoft.com/office/officeart/2005/8/layout/cycle4"/>
    <dgm:cxn modelId="{1EB7DE3A-C5C5-40EB-A12E-4427AE4CA165}" type="presParOf" srcId="{13E6E60A-A3B2-4D81-9806-55D8229F9AD2}" destId="{97883D4D-63EC-4172-8B5D-2C468BDC0E0C}" srcOrd="1" destOrd="0" presId="urn:microsoft.com/office/officeart/2005/8/layout/cycle4"/>
    <dgm:cxn modelId="{70CA4ED9-A8E8-4B59-A536-70800149090C}" type="presParOf" srcId="{13E6E60A-A3B2-4D81-9806-55D8229F9AD2}" destId="{8850B0DA-90AE-43B7-A705-4E0F3690C6A2}" srcOrd="2" destOrd="0" presId="urn:microsoft.com/office/officeart/2005/8/layout/cycle4"/>
    <dgm:cxn modelId="{20FD01A5-59A3-4668-9106-1B407F754F1E}" type="presParOf" srcId="{13E6E60A-A3B2-4D81-9806-55D8229F9AD2}" destId="{BD657326-3469-4190-A921-A1AB08C2EA6F}" srcOrd="3" destOrd="0" presId="urn:microsoft.com/office/officeart/2005/8/layout/cycle4"/>
    <dgm:cxn modelId="{414CEDDC-0747-42EE-8262-365BE3B629A2}" type="presParOf" srcId="{13E6E60A-A3B2-4D81-9806-55D8229F9AD2}" destId="{906DC3BB-12E3-4335-A341-CEFA4A90E4EB}" srcOrd="4" destOrd="0" presId="urn:microsoft.com/office/officeart/2005/8/layout/cycle4"/>
    <dgm:cxn modelId="{ED1E502C-225F-47EC-88DA-75F4DFD58581}" type="presParOf" srcId="{04B4D475-3D82-4B00-9EDD-F5B1BB8EB306}" destId="{D158FA96-917F-4060-A43F-0B373AE53994}" srcOrd="2" destOrd="0" presId="urn:microsoft.com/office/officeart/2005/8/layout/cycle4"/>
    <dgm:cxn modelId="{1F7B1883-472F-4C32-AC52-E6D27B398A90}" type="presParOf" srcId="{04B4D475-3D82-4B00-9EDD-F5B1BB8EB306}" destId="{5DF9AC33-F922-4EC2-9C6F-63827F6135E8}" srcOrd="3" destOrd="0" presId="urn:microsoft.com/office/officeart/2005/8/layout/cycle4"/>
  </dgm:cxnLst>
  <dgm:bg/>
  <dgm:whole>
    <a:ln w="12700"/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1F3109-2866-4D12-857E-11BB528CB8FD}">
      <dsp:nvSpPr>
        <dsp:cNvPr id="0" name=""/>
        <dsp:cNvSpPr/>
      </dsp:nvSpPr>
      <dsp:spPr>
        <a:xfrm>
          <a:off x="1325422" y="182422"/>
          <a:ext cx="1385773" cy="1385773"/>
        </a:xfrm>
        <a:prstGeom prst="pieWedge">
          <a:avLst/>
        </a:prstGeom>
        <a:solidFill>
          <a:schemeClr val="tx1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800" b="1" kern="1200" dirty="0">
              <a:solidFill>
                <a:sysClr val="windowText" lastClr="000000"/>
              </a:solidFill>
            </a:rPr>
            <a:t>FORCES</a:t>
          </a:r>
        </a:p>
      </dsp:txBody>
      <dsp:txXfrm>
        <a:off x="1731306" y="588306"/>
        <a:ext cx="979889" cy="979889"/>
      </dsp:txXfrm>
    </dsp:sp>
    <dsp:sp modelId="{97883D4D-63EC-4172-8B5D-2C468BDC0E0C}">
      <dsp:nvSpPr>
        <dsp:cNvPr id="0" name=""/>
        <dsp:cNvSpPr/>
      </dsp:nvSpPr>
      <dsp:spPr>
        <a:xfrm rot="5400000">
          <a:off x="2775204" y="182422"/>
          <a:ext cx="1385773" cy="1385773"/>
        </a:xfrm>
        <a:prstGeom prst="pieWedge">
          <a:avLst/>
        </a:prstGeom>
        <a:solidFill>
          <a:schemeClr val="tx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800" b="1" kern="1200" dirty="0">
              <a:solidFill>
                <a:schemeClr val="tx1"/>
              </a:solidFill>
            </a:rPr>
            <a:t>FAIBLESSES</a:t>
          </a:r>
        </a:p>
      </dsp:txBody>
      <dsp:txXfrm rot="-5400000">
        <a:off x="2775204" y="588306"/>
        <a:ext cx="979889" cy="979889"/>
      </dsp:txXfrm>
    </dsp:sp>
    <dsp:sp modelId="{8850B0DA-90AE-43B7-A705-4E0F3690C6A2}">
      <dsp:nvSpPr>
        <dsp:cNvPr id="0" name=""/>
        <dsp:cNvSpPr/>
      </dsp:nvSpPr>
      <dsp:spPr>
        <a:xfrm rot="10800000">
          <a:off x="2775204" y="1632204"/>
          <a:ext cx="1385773" cy="1385773"/>
        </a:xfrm>
        <a:prstGeom prst="pieWedge">
          <a:avLst/>
        </a:prstGeom>
        <a:solidFill>
          <a:srgbClr val="FF0000"/>
        </a:solidFill>
        <a:ln w="254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800" b="1" kern="1200" dirty="0"/>
            <a:t>MENACES</a:t>
          </a:r>
        </a:p>
      </dsp:txBody>
      <dsp:txXfrm rot="10800000">
        <a:off x="2775204" y="1632204"/>
        <a:ext cx="979889" cy="979889"/>
      </dsp:txXfrm>
    </dsp:sp>
    <dsp:sp modelId="{BD657326-3469-4190-A921-A1AB08C2EA6F}">
      <dsp:nvSpPr>
        <dsp:cNvPr id="0" name=""/>
        <dsp:cNvSpPr/>
      </dsp:nvSpPr>
      <dsp:spPr>
        <a:xfrm rot="16200000">
          <a:off x="1325422" y="1632204"/>
          <a:ext cx="1385773" cy="1385773"/>
        </a:xfrm>
        <a:prstGeom prst="pieWedge">
          <a:avLst/>
        </a:prstGeom>
        <a:solidFill>
          <a:srgbClr val="FFC000"/>
        </a:solidFill>
        <a:ln w="25400" cap="flat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800" b="1" kern="1200" dirty="0"/>
            <a:t>OPPORTUNITÉS</a:t>
          </a:r>
        </a:p>
      </dsp:txBody>
      <dsp:txXfrm rot="5400000">
        <a:off x="1731306" y="1632204"/>
        <a:ext cx="979889" cy="979889"/>
      </dsp:txXfrm>
    </dsp:sp>
    <dsp:sp modelId="{D158FA96-917F-4060-A43F-0B373AE53994}">
      <dsp:nvSpPr>
        <dsp:cNvPr id="0" name=""/>
        <dsp:cNvSpPr/>
      </dsp:nvSpPr>
      <dsp:spPr>
        <a:xfrm>
          <a:off x="3349355" y="1215669"/>
          <a:ext cx="478459" cy="416052"/>
        </a:xfrm>
        <a:prstGeom prst="circularArrow">
          <a:avLst/>
        </a:prstGeom>
        <a:solidFill>
          <a:schemeClr val="bg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F9AC33-F922-4EC2-9C6F-63827F6135E8}">
      <dsp:nvSpPr>
        <dsp:cNvPr id="0" name=""/>
        <dsp:cNvSpPr/>
      </dsp:nvSpPr>
      <dsp:spPr>
        <a:xfrm rot="10800000">
          <a:off x="3540146" y="1063604"/>
          <a:ext cx="478459" cy="416052"/>
        </a:xfrm>
        <a:prstGeom prst="circularArrow">
          <a:avLst/>
        </a:prstGeom>
        <a:solidFill>
          <a:schemeClr val="bg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gif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963bb9ee4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963bb9ee4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6ed1d3ee59_0_10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6ed1d3ee59_0_10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1073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93245cdb0e_0_6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93245cdb0e_0_6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93245cdb0e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93245cdb0e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594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8d6095421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8d6095421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6ed1d3ee59_0_10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6ed1d3ee59_0_10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8d6095421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8d6095421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768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6ed1d3ee59_0_10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6ed1d3ee59_0_10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93245cdb0e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93245cdb0e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9d065e62e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9d065e62e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2561650" y="1411517"/>
            <a:ext cx="4023600" cy="17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900" b="0">
                <a:solidFill>
                  <a:schemeClr val="dk1"/>
                </a:solidFill>
                <a:latin typeface="Roboto Slab Black"/>
                <a:ea typeface="Roboto Slab Black"/>
                <a:cs typeface="Roboto Slab Black"/>
                <a:sym typeface="Roboto Slab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833070" y="4316950"/>
            <a:ext cx="5469000" cy="3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3152788" y="771863"/>
            <a:ext cx="2831320" cy="409158"/>
            <a:chOff x="2691475" y="475425"/>
            <a:chExt cx="2831320" cy="409158"/>
          </a:xfrm>
        </p:grpSpPr>
        <p:sp>
          <p:nvSpPr>
            <p:cNvPr id="12" name="Google Shape;12;p2"/>
            <p:cNvSpPr/>
            <p:nvPr/>
          </p:nvSpPr>
          <p:spPr>
            <a:xfrm>
              <a:off x="2954695" y="475789"/>
              <a:ext cx="1215006" cy="355176"/>
            </a:xfrm>
            <a:custGeom>
              <a:avLst/>
              <a:gdLst/>
              <a:ahLst/>
              <a:cxnLst/>
              <a:rect l="l" t="t" r="r" b="b"/>
              <a:pathLst>
                <a:path w="23361" h="6829" extrusionOk="0">
                  <a:moveTo>
                    <a:pt x="12561" y="351"/>
                  </a:moveTo>
                  <a:cubicBezTo>
                    <a:pt x="12636" y="351"/>
                    <a:pt x="12710" y="354"/>
                    <a:pt x="12785" y="360"/>
                  </a:cubicBezTo>
                  <a:cubicBezTo>
                    <a:pt x="14257" y="434"/>
                    <a:pt x="15741" y="1624"/>
                    <a:pt x="16097" y="3034"/>
                  </a:cubicBezTo>
                  <a:cubicBezTo>
                    <a:pt x="16171" y="3366"/>
                    <a:pt x="16109" y="3525"/>
                    <a:pt x="15778" y="3623"/>
                  </a:cubicBezTo>
                  <a:cubicBezTo>
                    <a:pt x="15111" y="3807"/>
                    <a:pt x="14433" y="3894"/>
                    <a:pt x="13754" y="3894"/>
                  </a:cubicBezTo>
                  <a:cubicBezTo>
                    <a:pt x="13709" y="3894"/>
                    <a:pt x="13664" y="3894"/>
                    <a:pt x="13619" y="3893"/>
                  </a:cubicBezTo>
                  <a:cubicBezTo>
                    <a:pt x="12920" y="3893"/>
                    <a:pt x="12245" y="3771"/>
                    <a:pt x="11582" y="3562"/>
                  </a:cubicBezTo>
                  <a:cubicBezTo>
                    <a:pt x="11202" y="3439"/>
                    <a:pt x="10846" y="3231"/>
                    <a:pt x="10552" y="2949"/>
                  </a:cubicBezTo>
                  <a:cubicBezTo>
                    <a:pt x="9975" y="2396"/>
                    <a:pt x="9987" y="1636"/>
                    <a:pt x="10589" y="1108"/>
                  </a:cubicBezTo>
                  <a:cubicBezTo>
                    <a:pt x="11134" y="619"/>
                    <a:pt x="11840" y="351"/>
                    <a:pt x="12561" y="351"/>
                  </a:cubicBezTo>
                  <a:close/>
                  <a:moveTo>
                    <a:pt x="12569" y="0"/>
                  </a:moveTo>
                  <a:cubicBezTo>
                    <a:pt x="11908" y="0"/>
                    <a:pt x="11254" y="179"/>
                    <a:pt x="10687" y="568"/>
                  </a:cubicBezTo>
                  <a:cubicBezTo>
                    <a:pt x="9448" y="1427"/>
                    <a:pt x="9472" y="2765"/>
                    <a:pt x="10748" y="3574"/>
                  </a:cubicBezTo>
                  <a:cubicBezTo>
                    <a:pt x="11411" y="3967"/>
                    <a:pt x="12159" y="4188"/>
                    <a:pt x="12920" y="4212"/>
                  </a:cubicBezTo>
                  <a:cubicBezTo>
                    <a:pt x="13229" y="4234"/>
                    <a:pt x="13538" y="4248"/>
                    <a:pt x="13846" y="4248"/>
                  </a:cubicBezTo>
                  <a:cubicBezTo>
                    <a:pt x="14600" y="4248"/>
                    <a:pt x="15352" y="4163"/>
                    <a:pt x="16109" y="3893"/>
                  </a:cubicBezTo>
                  <a:lnTo>
                    <a:pt x="16109" y="3893"/>
                  </a:lnTo>
                  <a:cubicBezTo>
                    <a:pt x="16109" y="4040"/>
                    <a:pt x="16109" y="4090"/>
                    <a:pt x="16085" y="4139"/>
                  </a:cubicBezTo>
                  <a:cubicBezTo>
                    <a:pt x="15840" y="5181"/>
                    <a:pt x="15030" y="5611"/>
                    <a:pt x="14110" y="5856"/>
                  </a:cubicBezTo>
                  <a:cubicBezTo>
                    <a:pt x="13728" y="5962"/>
                    <a:pt x="13353" y="6012"/>
                    <a:pt x="12985" y="6012"/>
                  </a:cubicBezTo>
                  <a:cubicBezTo>
                    <a:pt x="12029" y="6012"/>
                    <a:pt x="11124" y="5675"/>
                    <a:pt x="10282" y="5108"/>
                  </a:cubicBezTo>
                  <a:cubicBezTo>
                    <a:pt x="9398" y="4531"/>
                    <a:pt x="8527" y="3906"/>
                    <a:pt x="7644" y="3329"/>
                  </a:cubicBezTo>
                  <a:cubicBezTo>
                    <a:pt x="6822" y="2789"/>
                    <a:pt x="6086" y="2139"/>
                    <a:pt x="5166" y="1746"/>
                  </a:cubicBezTo>
                  <a:cubicBezTo>
                    <a:pt x="4670" y="1531"/>
                    <a:pt x="4167" y="1430"/>
                    <a:pt x="3680" y="1430"/>
                  </a:cubicBezTo>
                  <a:cubicBezTo>
                    <a:pt x="2169" y="1430"/>
                    <a:pt x="821" y="2410"/>
                    <a:pt x="356" y="4016"/>
                  </a:cubicBezTo>
                  <a:cubicBezTo>
                    <a:pt x="1" y="5267"/>
                    <a:pt x="504" y="6286"/>
                    <a:pt x="1694" y="6727"/>
                  </a:cubicBezTo>
                  <a:cubicBezTo>
                    <a:pt x="1878" y="6795"/>
                    <a:pt x="2055" y="6828"/>
                    <a:pt x="2223" y="6828"/>
                  </a:cubicBezTo>
                  <a:cubicBezTo>
                    <a:pt x="2636" y="6828"/>
                    <a:pt x="2990" y="6625"/>
                    <a:pt x="3252" y="6224"/>
                  </a:cubicBezTo>
                  <a:cubicBezTo>
                    <a:pt x="3608" y="5660"/>
                    <a:pt x="3510" y="5047"/>
                    <a:pt x="3338" y="4458"/>
                  </a:cubicBezTo>
                  <a:cubicBezTo>
                    <a:pt x="3295" y="4307"/>
                    <a:pt x="3156" y="4193"/>
                    <a:pt x="2999" y="4193"/>
                  </a:cubicBezTo>
                  <a:cubicBezTo>
                    <a:pt x="2977" y="4193"/>
                    <a:pt x="2955" y="4196"/>
                    <a:pt x="2933" y="4200"/>
                  </a:cubicBezTo>
                  <a:cubicBezTo>
                    <a:pt x="2798" y="4200"/>
                    <a:pt x="2700" y="4298"/>
                    <a:pt x="2663" y="4421"/>
                  </a:cubicBezTo>
                  <a:cubicBezTo>
                    <a:pt x="2626" y="4556"/>
                    <a:pt x="2712" y="4642"/>
                    <a:pt x="2822" y="4728"/>
                  </a:cubicBezTo>
                  <a:cubicBezTo>
                    <a:pt x="3105" y="4936"/>
                    <a:pt x="3203" y="5415"/>
                    <a:pt x="3043" y="5819"/>
                  </a:cubicBezTo>
                  <a:cubicBezTo>
                    <a:pt x="2917" y="6187"/>
                    <a:pt x="2565" y="6436"/>
                    <a:pt x="2178" y="6436"/>
                  </a:cubicBezTo>
                  <a:cubicBezTo>
                    <a:pt x="2152" y="6436"/>
                    <a:pt x="2125" y="6435"/>
                    <a:pt x="2099" y="6433"/>
                  </a:cubicBezTo>
                  <a:cubicBezTo>
                    <a:pt x="1362" y="6347"/>
                    <a:pt x="774" y="5770"/>
                    <a:pt x="663" y="5047"/>
                  </a:cubicBezTo>
                  <a:cubicBezTo>
                    <a:pt x="467" y="3587"/>
                    <a:pt x="1964" y="1844"/>
                    <a:pt x="3448" y="1771"/>
                  </a:cubicBezTo>
                  <a:cubicBezTo>
                    <a:pt x="3516" y="1766"/>
                    <a:pt x="3584" y="1764"/>
                    <a:pt x="3650" y="1764"/>
                  </a:cubicBezTo>
                  <a:cubicBezTo>
                    <a:pt x="4519" y="1764"/>
                    <a:pt x="5258" y="2126"/>
                    <a:pt x="5976" y="2605"/>
                  </a:cubicBezTo>
                  <a:cubicBezTo>
                    <a:pt x="7018" y="3317"/>
                    <a:pt x="8049" y="4040"/>
                    <a:pt x="9092" y="4764"/>
                  </a:cubicBezTo>
                  <a:cubicBezTo>
                    <a:pt x="9852" y="5280"/>
                    <a:pt x="10601" y="5819"/>
                    <a:pt x="11496" y="6102"/>
                  </a:cubicBezTo>
                  <a:cubicBezTo>
                    <a:pt x="12039" y="6272"/>
                    <a:pt x="12578" y="6367"/>
                    <a:pt x="13107" y="6367"/>
                  </a:cubicBezTo>
                  <a:cubicBezTo>
                    <a:pt x="13870" y="6367"/>
                    <a:pt x="14614" y="6170"/>
                    <a:pt x="15324" y="5721"/>
                  </a:cubicBezTo>
                  <a:cubicBezTo>
                    <a:pt x="15962" y="5341"/>
                    <a:pt x="16392" y="4813"/>
                    <a:pt x="16478" y="4053"/>
                  </a:cubicBezTo>
                  <a:cubicBezTo>
                    <a:pt x="16490" y="3832"/>
                    <a:pt x="16625" y="3636"/>
                    <a:pt x="16833" y="3550"/>
                  </a:cubicBezTo>
                  <a:cubicBezTo>
                    <a:pt x="17557" y="3133"/>
                    <a:pt x="18207" y="2568"/>
                    <a:pt x="18723" y="1893"/>
                  </a:cubicBezTo>
                  <a:cubicBezTo>
                    <a:pt x="18796" y="1795"/>
                    <a:pt x="18833" y="1636"/>
                    <a:pt x="19042" y="1611"/>
                  </a:cubicBezTo>
                  <a:lnTo>
                    <a:pt x="19042" y="2262"/>
                  </a:lnTo>
                  <a:cubicBezTo>
                    <a:pt x="19054" y="3317"/>
                    <a:pt x="19618" y="4163"/>
                    <a:pt x="20477" y="4396"/>
                  </a:cubicBezTo>
                  <a:cubicBezTo>
                    <a:pt x="20695" y="4459"/>
                    <a:pt x="20918" y="4490"/>
                    <a:pt x="21138" y="4490"/>
                  </a:cubicBezTo>
                  <a:cubicBezTo>
                    <a:pt x="21945" y="4490"/>
                    <a:pt x="22723" y="4082"/>
                    <a:pt x="23176" y="3378"/>
                  </a:cubicBezTo>
                  <a:cubicBezTo>
                    <a:pt x="23299" y="3218"/>
                    <a:pt x="23360" y="3010"/>
                    <a:pt x="23360" y="2814"/>
                  </a:cubicBezTo>
                  <a:cubicBezTo>
                    <a:pt x="23338" y="2623"/>
                    <a:pt x="23285" y="2453"/>
                    <a:pt x="23079" y="2453"/>
                  </a:cubicBezTo>
                  <a:cubicBezTo>
                    <a:pt x="23060" y="2453"/>
                    <a:pt x="23039" y="2455"/>
                    <a:pt x="23017" y="2458"/>
                  </a:cubicBezTo>
                  <a:cubicBezTo>
                    <a:pt x="22759" y="2482"/>
                    <a:pt x="22685" y="2679"/>
                    <a:pt x="22759" y="2900"/>
                  </a:cubicBezTo>
                  <a:cubicBezTo>
                    <a:pt x="22820" y="3059"/>
                    <a:pt x="22882" y="3169"/>
                    <a:pt x="22759" y="3329"/>
                  </a:cubicBezTo>
                  <a:cubicBezTo>
                    <a:pt x="22438" y="3810"/>
                    <a:pt x="21773" y="4111"/>
                    <a:pt x="21112" y="4111"/>
                  </a:cubicBezTo>
                  <a:cubicBezTo>
                    <a:pt x="20964" y="4111"/>
                    <a:pt x="20817" y="4096"/>
                    <a:pt x="20673" y="4065"/>
                  </a:cubicBezTo>
                  <a:cubicBezTo>
                    <a:pt x="20023" y="3918"/>
                    <a:pt x="19545" y="3366"/>
                    <a:pt x="19447" y="2630"/>
                  </a:cubicBezTo>
                  <a:cubicBezTo>
                    <a:pt x="19410" y="2372"/>
                    <a:pt x="19397" y="2127"/>
                    <a:pt x="19410" y="1881"/>
                  </a:cubicBezTo>
                  <a:cubicBezTo>
                    <a:pt x="19422" y="1476"/>
                    <a:pt x="19483" y="1071"/>
                    <a:pt x="19618" y="691"/>
                  </a:cubicBezTo>
                  <a:cubicBezTo>
                    <a:pt x="19655" y="556"/>
                    <a:pt x="19692" y="384"/>
                    <a:pt x="19532" y="311"/>
                  </a:cubicBezTo>
                  <a:cubicBezTo>
                    <a:pt x="19491" y="289"/>
                    <a:pt x="19453" y="279"/>
                    <a:pt x="19419" y="279"/>
                  </a:cubicBezTo>
                  <a:cubicBezTo>
                    <a:pt x="19304" y="279"/>
                    <a:pt x="19231" y="391"/>
                    <a:pt x="19164" y="495"/>
                  </a:cubicBezTo>
                  <a:cubicBezTo>
                    <a:pt x="19054" y="642"/>
                    <a:pt x="18980" y="814"/>
                    <a:pt x="18882" y="986"/>
                  </a:cubicBezTo>
                  <a:cubicBezTo>
                    <a:pt x="18342" y="1943"/>
                    <a:pt x="17545" y="2728"/>
                    <a:pt x="16576" y="3268"/>
                  </a:cubicBezTo>
                  <a:cubicBezTo>
                    <a:pt x="16441" y="3133"/>
                    <a:pt x="16465" y="2998"/>
                    <a:pt x="16428" y="2887"/>
                  </a:cubicBezTo>
                  <a:cubicBezTo>
                    <a:pt x="15954" y="1138"/>
                    <a:pt x="14239" y="0"/>
                    <a:pt x="1256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043931" y="475425"/>
              <a:ext cx="1214954" cy="355124"/>
            </a:xfrm>
            <a:custGeom>
              <a:avLst/>
              <a:gdLst/>
              <a:ahLst/>
              <a:cxnLst/>
              <a:rect l="l" t="t" r="r" b="b"/>
              <a:pathLst>
                <a:path w="23360" h="6828" extrusionOk="0">
                  <a:moveTo>
                    <a:pt x="10811" y="371"/>
                  </a:moveTo>
                  <a:cubicBezTo>
                    <a:pt x="11533" y="371"/>
                    <a:pt x="12239" y="638"/>
                    <a:pt x="12784" y="1128"/>
                  </a:cubicBezTo>
                  <a:cubicBezTo>
                    <a:pt x="13385" y="1643"/>
                    <a:pt x="13398" y="2403"/>
                    <a:pt x="12833" y="2968"/>
                  </a:cubicBezTo>
                  <a:cubicBezTo>
                    <a:pt x="12527" y="3238"/>
                    <a:pt x="12171" y="3446"/>
                    <a:pt x="11791" y="3581"/>
                  </a:cubicBezTo>
                  <a:cubicBezTo>
                    <a:pt x="11128" y="3790"/>
                    <a:pt x="10453" y="3900"/>
                    <a:pt x="9766" y="3913"/>
                  </a:cubicBezTo>
                  <a:cubicBezTo>
                    <a:pt x="9725" y="3913"/>
                    <a:pt x="9684" y="3914"/>
                    <a:pt x="9643" y="3914"/>
                  </a:cubicBezTo>
                  <a:cubicBezTo>
                    <a:pt x="8949" y="3914"/>
                    <a:pt x="8267" y="3816"/>
                    <a:pt x="7595" y="3630"/>
                  </a:cubicBezTo>
                  <a:cubicBezTo>
                    <a:pt x="7276" y="3544"/>
                    <a:pt x="7202" y="3373"/>
                    <a:pt x="7276" y="3054"/>
                  </a:cubicBezTo>
                  <a:cubicBezTo>
                    <a:pt x="7631" y="1643"/>
                    <a:pt x="9116" y="441"/>
                    <a:pt x="10588" y="379"/>
                  </a:cubicBezTo>
                  <a:cubicBezTo>
                    <a:pt x="10663" y="373"/>
                    <a:pt x="10737" y="371"/>
                    <a:pt x="10811" y="371"/>
                  </a:cubicBezTo>
                  <a:close/>
                  <a:moveTo>
                    <a:pt x="10791" y="0"/>
                  </a:moveTo>
                  <a:cubicBezTo>
                    <a:pt x="9118" y="0"/>
                    <a:pt x="7398" y="1132"/>
                    <a:pt x="6932" y="2882"/>
                  </a:cubicBezTo>
                  <a:cubicBezTo>
                    <a:pt x="6908" y="2992"/>
                    <a:pt x="6932" y="3127"/>
                    <a:pt x="6773" y="3262"/>
                  </a:cubicBezTo>
                  <a:cubicBezTo>
                    <a:pt x="5816" y="2722"/>
                    <a:pt x="5018" y="1937"/>
                    <a:pt x="4478" y="980"/>
                  </a:cubicBezTo>
                  <a:cubicBezTo>
                    <a:pt x="4380" y="809"/>
                    <a:pt x="4307" y="637"/>
                    <a:pt x="4196" y="490"/>
                  </a:cubicBezTo>
                  <a:cubicBezTo>
                    <a:pt x="4130" y="385"/>
                    <a:pt x="4049" y="274"/>
                    <a:pt x="3930" y="274"/>
                  </a:cubicBezTo>
                  <a:cubicBezTo>
                    <a:pt x="3896" y="274"/>
                    <a:pt x="3858" y="283"/>
                    <a:pt x="3816" y="306"/>
                  </a:cubicBezTo>
                  <a:cubicBezTo>
                    <a:pt x="3669" y="379"/>
                    <a:pt x="3705" y="551"/>
                    <a:pt x="3742" y="686"/>
                  </a:cubicBezTo>
                  <a:cubicBezTo>
                    <a:pt x="3877" y="1066"/>
                    <a:pt x="3939" y="1471"/>
                    <a:pt x="3951" y="1876"/>
                  </a:cubicBezTo>
                  <a:cubicBezTo>
                    <a:pt x="3963" y="2121"/>
                    <a:pt x="3951" y="2379"/>
                    <a:pt x="3926" y="2624"/>
                  </a:cubicBezTo>
                  <a:cubicBezTo>
                    <a:pt x="3816" y="3360"/>
                    <a:pt x="3337" y="3925"/>
                    <a:pt x="2699" y="4072"/>
                  </a:cubicBezTo>
                  <a:cubicBezTo>
                    <a:pt x="2559" y="4103"/>
                    <a:pt x="2414" y="4117"/>
                    <a:pt x="2269" y="4117"/>
                  </a:cubicBezTo>
                  <a:cubicBezTo>
                    <a:pt x="1602" y="4117"/>
                    <a:pt x="924" y="3809"/>
                    <a:pt x="601" y="3336"/>
                  </a:cubicBezTo>
                  <a:cubicBezTo>
                    <a:pt x="491" y="3176"/>
                    <a:pt x="552" y="3054"/>
                    <a:pt x="601" y="2907"/>
                  </a:cubicBezTo>
                  <a:cubicBezTo>
                    <a:pt x="675" y="2673"/>
                    <a:pt x="577" y="2477"/>
                    <a:pt x="344" y="2453"/>
                  </a:cubicBezTo>
                  <a:cubicBezTo>
                    <a:pt x="330" y="2451"/>
                    <a:pt x="316" y="2450"/>
                    <a:pt x="303" y="2450"/>
                  </a:cubicBezTo>
                  <a:cubicBezTo>
                    <a:pt x="101" y="2450"/>
                    <a:pt x="23" y="2624"/>
                    <a:pt x="0" y="2808"/>
                  </a:cubicBezTo>
                  <a:cubicBezTo>
                    <a:pt x="0" y="3017"/>
                    <a:pt x="62" y="3213"/>
                    <a:pt x="184" y="3385"/>
                  </a:cubicBezTo>
                  <a:cubicBezTo>
                    <a:pt x="637" y="4089"/>
                    <a:pt x="1416" y="4497"/>
                    <a:pt x="2223" y="4497"/>
                  </a:cubicBezTo>
                  <a:cubicBezTo>
                    <a:pt x="2443" y="4497"/>
                    <a:pt x="2665" y="4466"/>
                    <a:pt x="2883" y="4403"/>
                  </a:cubicBezTo>
                  <a:cubicBezTo>
                    <a:pt x="3742" y="4158"/>
                    <a:pt x="4307" y="3324"/>
                    <a:pt x="4319" y="2269"/>
                  </a:cubicBezTo>
                  <a:lnTo>
                    <a:pt x="4319" y="1618"/>
                  </a:lnTo>
                  <a:cubicBezTo>
                    <a:pt x="4527" y="1643"/>
                    <a:pt x="4564" y="1790"/>
                    <a:pt x="4650" y="1900"/>
                  </a:cubicBezTo>
                  <a:cubicBezTo>
                    <a:pt x="5153" y="2575"/>
                    <a:pt x="5803" y="3127"/>
                    <a:pt x="6540" y="3557"/>
                  </a:cubicBezTo>
                  <a:cubicBezTo>
                    <a:pt x="6736" y="3643"/>
                    <a:pt x="6871" y="3827"/>
                    <a:pt x="6883" y="4047"/>
                  </a:cubicBezTo>
                  <a:cubicBezTo>
                    <a:pt x="6957" y="4808"/>
                    <a:pt x="7398" y="5336"/>
                    <a:pt x="8036" y="5728"/>
                  </a:cubicBezTo>
                  <a:cubicBezTo>
                    <a:pt x="8765" y="6173"/>
                    <a:pt x="9511" y="6371"/>
                    <a:pt x="10274" y="6371"/>
                  </a:cubicBezTo>
                  <a:cubicBezTo>
                    <a:pt x="10796" y="6371"/>
                    <a:pt x="11326" y="6278"/>
                    <a:pt x="11864" y="6109"/>
                  </a:cubicBezTo>
                  <a:cubicBezTo>
                    <a:pt x="12760" y="5826"/>
                    <a:pt x="13508" y="5287"/>
                    <a:pt x="14269" y="4759"/>
                  </a:cubicBezTo>
                  <a:cubicBezTo>
                    <a:pt x="15312" y="4047"/>
                    <a:pt x="16342" y="3324"/>
                    <a:pt x="17397" y="2612"/>
                  </a:cubicBezTo>
                  <a:cubicBezTo>
                    <a:pt x="18102" y="2127"/>
                    <a:pt x="18861" y="1761"/>
                    <a:pt x="19746" y="1761"/>
                  </a:cubicBezTo>
                  <a:cubicBezTo>
                    <a:pt x="19801" y="1761"/>
                    <a:pt x="19857" y="1763"/>
                    <a:pt x="19912" y="1766"/>
                  </a:cubicBezTo>
                  <a:cubicBezTo>
                    <a:pt x="21409" y="1851"/>
                    <a:pt x="22894" y="3594"/>
                    <a:pt x="22697" y="5041"/>
                  </a:cubicBezTo>
                  <a:cubicBezTo>
                    <a:pt x="22587" y="5777"/>
                    <a:pt x="21998" y="6354"/>
                    <a:pt x="21262" y="6440"/>
                  </a:cubicBezTo>
                  <a:cubicBezTo>
                    <a:pt x="21235" y="6442"/>
                    <a:pt x="21209" y="6443"/>
                    <a:pt x="21183" y="6443"/>
                  </a:cubicBezTo>
                  <a:cubicBezTo>
                    <a:pt x="20796" y="6443"/>
                    <a:pt x="20444" y="6194"/>
                    <a:pt x="20317" y="5826"/>
                  </a:cubicBezTo>
                  <a:cubicBezTo>
                    <a:pt x="20158" y="5422"/>
                    <a:pt x="20256" y="4931"/>
                    <a:pt x="20538" y="4735"/>
                  </a:cubicBezTo>
                  <a:cubicBezTo>
                    <a:pt x="20661" y="4661"/>
                    <a:pt x="20734" y="4563"/>
                    <a:pt x="20698" y="4428"/>
                  </a:cubicBezTo>
                  <a:cubicBezTo>
                    <a:pt x="20661" y="4293"/>
                    <a:pt x="20550" y="4207"/>
                    <a:pt x="20428" y="4195"/>
                  </a:cubicBezTo>
                  <a:cubicBezTo>
                    <a:pt x="20411" y="4192"/>
                    <a:pt x="20394" y="4191"/>
                    <a:pt x="20377" y="4191"/>
                  </a:cubicBezTo>
                  <a:cubicBezTo>
                    <a:pt x="20213" y="4191"/>
                    <a:pt x="20067" y="4298"/>
                    <a:pt x="20023" y="4465"/>
                  </a:cubicBezTo>
                  <a:cubicBezTo>
                    <a:pt x="19851" y="5054"/>
                    <a:pt x="19753" y="5667"/>
                    <a:pt x="20109" y="6219"/>
                  </a:cubicBezTo>
                  <a:cubicBezTo>
                    <a:pt x="20364" y="6625"/>
                    <a:pt x="20734" y="6827"/>
                    <a:pt x="21154" y="6827"/>
                  </a:cubicBezTo>
                  <a:cubicBezTo>
                    <a:pt x="21319" y="6827"/>
                    <a:pt x="21491" y="6796"/>
                    <a:pt x="21667" y="6734"/>
                  </a:cubicBezTo>
                  <a:cubicBezTo>
                    <a:pt x="22845" y="6293"/>
                    <a:pt x="23360" y="5262"/>
                    <a:pt x="23004" y="4023"/>
                  </a:cubicBezTo>
                  <a:cubicBezTo>
                    <a:pt x="22529" y="2413"/>
                    <a:pt x="21179" y="1431"/>
                    <a:pt x="19666" y="1431"/>
                  </a:cubicBezTo>
                  <a:cubicBezTo>
                    <a:pt x="19185" y="1431"/>
                    <a:pt x="18687" y="1531"/>
                    <a:pt x="18195" y="1741"/>
                  </a:cubicBezTo>
                  <a:cubicBezTo>
                    <a:pt x="17287" y="2134"/>
                    <a:pt x="16539" y="2784"/>
                    <a:pt x="15717" y="3324"/>
                  </a:cubicBezTo>
                  <a:cubicBezTo>
                    <a:pt x="14833" y="3913"/>
                    <a:pt x="13962" y="4526"/>
                    <a:pt x="13079" y="5115"/>
                  </a:cubicBezTo>
                  <a:cubicBezTo>
                    <a:pt x="12223" y="5676"/>
                    <a:pt x="11315" y="6011"/>
                    <a:pt x="10356" y="6011"/>
                  </a:cubicBezTo>
                  <a:cubicBezTo>
                    <a:pt x="9995" y="6011"/>
                    <a:pt x="9627" y="5964"/>
                    <a:pt x="9251" y="5863"/>
                  </a:cubicBezTo>
                  <a:cubicBezTo>
                    <a:pt x="8343" y="5618"/>
                    <a:pt x="7521" y="5188"/>
                    <a:pt x="7276" y="4146"/>
                  </a:cubicBezTo>
                  <a:cubicBezTo>
                    <a:pt x="7263" y="4060"/>
                    <a:pt x="7251" y="3974"/>
                    <a:pt x="7251" y="3888"/>
                  </a:cubicBezTo>
                  <a:lnTo>
                    <a:pt x="7251" y="3888"/>
                  </a:lnTo>
                  <a:cubicBezTo>
                    <a:pt x="8009" y="4158"/>
                    <a:pt x="8760" y="4242"/>
                    <a:pt x="9514" y="4242"/>
                  </a:cubicBezTo>
                  <a:cubicBezTo>
                    <a:pt x="9822" y="4242"/>
                    <a:pt x="10131" y="4228"/>
                    <a:pt x="10441" y="4207"/>
                  </a:cubicBezTo>
                  <a:cubicBezTo>
                    <a:pt x="11202" y="4182"/>
                    <a:pt x="11950" y="3962"/>
                    <a:pt x="12613" y="3569"/>
                  </a:cubicBezTo>
                  <a:cubicBezTo>
                    <a:pt x="13888" y="2772"/>
                    <a:pt x="13913" y="1422"/>
                    <a:pt x="12674" y="563"/>
                  </a:cubicBezTo>
                  <a:cubicBezTo>
                    <a:pt x="12107" y="177"/>
                    <a:pt x="11453" y="0"/>
                    <a:pt x="1079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691475" y="872777"/>
              <a:ext cx="2831320" cy="11806"/>
            </a:xfrm>
            <a:custGeom>
              <a:avLst/>
              <a:gdLst/>
              <a:ahLst/>
              <a:cxnLst/>
              <a:rect l="l" t="t" r="r" b="b"/>
              <a:pathLst>
                <a:path w="54438" h="227" extrusionOk="0">
                  <a:moveTo>
                    <a:pt x="113" y="1"/>
                  </a:moveTo>
                  <a:cubicBezTo>
                    <a:pt x="3" y="1"/>
                    <a:pt x="0" y="226"/>
                    <a:pt x="106" y="226"/>
                  </a:cubicBezTo>
                  <a:cubicBezTo>
                    <a:pt x="114" y="226"/>
                    <a:pt x="121" y="225"/>
                    <a:pt x="130" y="223"/>
                  </a:cubicBezTo>
                  <a:lnTo>
                    <a:pt x="54308" y="223"/>
                  </a:lnTo>
                  <a:cubicBezTo>
                    <a:pt x="54316" y="225"/>
                    <a:pt x="54324" y="226"/>
                    <a:pt x="54332" y="226"/>
                  </a:cubicBezTo>
                  <a:cubicBezTo>
                    <a:pt x="54438" y="226"/>
                    <a:pt x="54435" y="1"/>
                    <a:pt x="54324" y="1"/>
                  </a:cubicBezTo>
                  <a:cubicBezTo>
                    <a:pt x="54319" y="1"/>
                    <a:pt x="54314" y="1"/>
                    <a:pt x="54308" y="2"/>
                  </a:cubicBezTo>
                  <a:lnTo>
                    <a:pt x="130" y="2"/>
                  </a:lnTo>
                  <a:cubicBezTo>
                    <a:pt x="124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3152788" y="3505340"/>
            <a:ext cx="2831320" cy="409214"/>
            <a:chOff x="3156342" y="3913715"/>
            <a:chExt cx="2831320" cy="409214"/>
          </a:xfrm>
        </p:grpSpPr>
        <p:sp>
          <p:nvSpPr>
            <p:cNvPr id="16" name="Google Shape;16;p2"/>
            <p:cNvSpPr/>
            <p:nvPr/>
          </p:nvSpPr>
          <p:spPr>
            <a:xfrm>
              <a:off x="4509422" y="3967285"/>
              <a:ext cx="1215006" cy="355592"/>
            </a:xfrm>
            <a:custGeom>
              <a:avLst/>
              <a:gdLst/>
              <a:ahLst/>
              <a:cxnLst/>
              <a:rect l="l" t="t" r="r" b="b"/>
              <a:pathLst>
                <a:path w="23361" h="6837" extrusionOk="0">
                  <a:moveTo>
                    <a:pt x="9617" y="2934"/>
                  </a:moveTo>
                  <a:cubicBezTo>
                    <a:pt x="9663" y="2934"/>
                    <a:pt x="9709" y="2934"/>
                    <a:pt x="9754" y="2935"/>
                  </a:cubicBezTo>
                  <a:cubicBezTo>
                    <a:pt x="10441" y="2948"/>
                    <a:pt x="11116" y="3058"/>
                    <a:pt x="11779" y="3267"/>
                  </a:cubicBezTo>
                  <a:cubicBezTo>
                    <a:pt x="12159" y="3389"/>
                    <a:pt x="12515" y="3610"/>
                    <a:pt x="12821" y="3880"/>
                  </a:cubicBezTo>
                  <a:cubicBezTo>
                    <a:pt x="13386" y="4444"/>
                    <a:pt x="13373" y="5193"/>
                    <a:pt x="12772" y="5720"/>
                  </a:cubicBezTo>
                  <a:cubicBezTo>
                    <a:pt x="12227" y="6210"/>
                    <a:pt x="11521" y="6477"/>
                    <a:pt x="10799" y="6477"/>
                  </a:cubicBezTo>
                  <a:cubicBezTo>
                    <a:pt x="10725" y="6477"/>
                    <a:pt x="10651" y="6474"/>
                    <a:pt x="10576" y="6469"/>
                  </a:cubicBezTo>
                  <a:cubicBezTo>
                    <a:pt x="9104" y="6395"/>
                    <a:pt x="7619" y="5205"/>
                    <a:pt x="7264" y="3794"/>
                  </a:cubicBezTo>
                  <a:cubicBezTo>
                    <a:pt x="7190" y="3463"/>
                    <a:pt x="7264" y="3303"/>
                    <a:pt x="7583" y="3217"/>
                  </a:cubicBezTo>
                  <a:cubicBezTo>
                    <a:pt x="8250" y="3022"/>
                    <a:pt x="8928" y="2934"/>
                    <a:pt x="9617" y="2934"/>
                  </a:cubicBezTo>
                  <a:close/>
                  <a:moveTo>
                    <a:pt x="21140" y="1"/>
                  </a:moveTo>
                  <a:cubicBezTo>
                    <a:pt x="20727" y="1"/>
                    <a:pt x="20371" y="206"/>
                    <a:pt x="20109" y="616"/>
                  </a:cubicBezTo>
                  <a:cubicBezTo>
                    <a:pt x="19753" y="1181"/>
                    <a:pt x="19851" y="1782"/>
                    <a:pt x="20023" y="2371"/>
                  </a:cubicBezTo>
                  <a:cubicBezTo>
                    <a:pt x="20068" y="2528"/>
                    <a:pt x="20215" y="2644"/>
                    <a:pt x="20381" y="2644"/>
                  </a:cubicBezTo>
                  <a:cubicBezTo>
                    <a:pt x="20396" y="2644"/>
                    <a:pt x="20412" y="2643"/>
                    <a:pt x="20428" y="2641"/>
                  </a:cubicBezTo>
                  <a:cubicBezTo>
                    <a:pt x="20563" y="2629"/>
                    <a:pt x="20673" y="2530"/>
                    <a:pt x="20698" y="2408"/>
                  </a:cubicBezTo>
                  <a:cubicBezTo>
                    <a:pt x="20735" y="2273"/>
                    <a:pt x="20649" y="2187"/>
                    <a:pt x="20538" y="2101"/>
                  </a:cubicBezTo>
                  <a:cubicBezTo>
                    <a:pt x="20256" y="1892"/>
                    <a:pt x="20158" y="1414"/>
                    <a:pt x="20318" y="1009"/>
                  </a:cubicBezTo>
                  <a:cubicBezTo>
                    <a:pt x="20444" y="641"/>
                    <a:pt x="20796" y="392"/>
                    <a:pt x="21183" y="392"/>
                  </a:cubicBezTo>
                  <a:cubicBezTo>
                    <a:pt x="21209" y="392"/>
                    <a:pt x="21236" y="393"/>
                    <a:pt x="21262" y="396"/>
                  </a:cubicBezTo>
                  <a:cubicBezTo>
                    <a:pt x="21998" y="482"/>
                    <a:pt x="22587" y="1046"/>
                    <a:pt x="22698" y="1782"/>
                  </a:cubicBezTo>
                  <a:cubicBezTo>
                    <a:pt x="22894" y="3242"/>
                    <a:pt x="21409" y="4984"/>
                    <a:pt x="19925" y="5058"/>
                  </a:cubicBezTo>
                  <a:cubicBezTo>
                    <a:pt x="19856" y="5062"/>
                    <a:pt x="19788" y="5064"/>
                    <a:pt x="19720" y="5064"/>
                  </a:cubicBezTo>
                  <a:cubicBezTo>
                    <a:pt x="18842" y="5064"/>
                    <a:pt x="18104" y="4702"/>
                    <a:pt x="17398" y="4223"/>
                  </a:cubicBezTo>
                  <a:cubicBezTo>
                    <a:pt x="16342" y="3512"/>
                    <a:pt x="15312" y="2788"/>
                    <a:pt x="14269" y="2064"/>
                  </a:cubicBezTo>
                  <a:cubicBezTo>
                    <a:pt x="13508" y="1549"/>
                    <a:pt x="12760" y="997"/>
                    <a:pt x="11864" y="727"/>
                  </a:cubicBezTo>
                  <a:cubicBezTo>
                    <a:pt x="11324" y="552"/>
                    <a:pt x="10789" y="456"/>
                    <a:pt x="10263" y="456"/>
                  </a:cubicBezTo>
                  <a:cubicBezTo>
                    <a:pt x="9500" y="456"/>
                    <a:pt x="8755" y="657"/>
                    <a:pt x="8037" y="1107"/>
                  </a:cubicBezTo>
                  <a:cubicBezTo>
                    <a:pt x="7399" y="1488"/>
                    <a:pt x="6969" y="2015"/>
                    <a:pt x="6896" y="2776"/>
                  </a:cubicBezTo>
                  <a:cubicBezTo>
                    <a:pt x="6871" y="2997"/>
                    <a:pt x="6736" y="3193"/>
                    <a:pt x="6540" y="3279"/>
                  </a:cubicBezTo>
                  <a:cubicBezTo>
                    <a:pt x="5804" y="3696"/>
                    <a:pt x="5153" y="4260"/>
                    <a:pt x="4650" y="4935"/>
                  </a:cubicBezTo>
                  <a:cubicBezTo>
                    <a:pt x="4565" y="5033"/>
                    <a:pt x="4528" y="5193"/>
                    <a:pt x="4331" y="5217"/>
                  </a:cubicBezTo>
                  <a:lnTo>
                    <a:pt x="4331" y="4567"/>
                  </a:lnTo>
                  <a:cubicBezTo>
                    <a:pt x="4307" y="3512"/>
                    <a:pt x="3743" y="2665"/>
                    <a:pt x="2884" y="2432"/>
                  </a:cubicBezTo>
                  <a:cubicBezTo>
                    <a:pt x="2665" y="2369"/>
                    <a:pt x="2444" y="2339"/>
                    <a:pt x="2224" y="2339"/>
                  </a:cubicBezTo>
                  <a:cubicBezTo>
                    <a:pt x="1421" y="2339"/>
                    <a:pt x="650" y="2747"/>
                    <a:pt x="197" y="3451"/>
                  </a:cubicBezTo>
                  <a:cubicBezTo>
                    <a:pt x="62" y="3610"/>
                    <a:pt x="1" y="3806"/>
                    <a:pt x="1" y="4015"/>
                  </a:cubicBezTo>
                  <a:cubicBezTo>
                    <a:pt x="23" y="4205"/>
                    <a:pt x="76" y="4375"/>
                    <a:pt x="281" y="4375"/>
                  </a:cubicBezTo>
                  <a:cubicBezTo>
                    <a:pt x="301" y="4375"/>
                    <a:pt x="322" y="4374"/>
                    <a:pt x="344" y="4371"/>
                  </a:cubicBezTo>
                  <a:cubicBezTo>
                    <a:pt x="602" y="4346"/>
                    <a:pt x="675" y="4150"/>
                    <a:pt x="602" y="3929"/>
                  </a:cubicBezTo>
                  <a:cubicBezTo>
                    <a:pt x="553" y="3770"/>
                    <a:pt x="491" y="3659"/>
                    <a:pt x="602" y="3500"/>
                  </a:cubicBezTo>
                  <a:cubicBezTo>
                    <a:pt x="933" y="3018"/>
                    <a:pt x="1600" y="2717"/>
                    <a:pt x="2261" y="2717"/>
                  </a:cubicBezTo>
                  <a:cubicBezTo>
                    <a:pt x="2409" y="2717"/>
                    <a:pt x="2556" y="2732"/>
                    <a:pt x="2700" y="2763"/>
                  </a:cubicBezTo>
                  <a:cubicBezTo>
                    <a:pt x="3338" y="2911"/>
                    <a:pt x="3828" y="3463"/>
                    <a:pt x="3927" y="4199"/>
                  </a:cubicBezTo>
                  <a:cubicBezTo>
                    <a:pt x="3951" y="4457"/>
                    <a:pt x="3963" y="4702"/>
                    <a:pt x="3951" y="4947"/>
                  </a:cubicBezTo>
                  <a:cubicBezTo>
                    <a:pt x="3939" y="5352"/>
                    <a:pt x="3877" y="5757"/>
                    <a:pt x="3755" y="6150"/>
                  </a:cubicBezTo>
                  <a:cubicBezTo>
                    <a:pt x="3706" y="6285"/>
                    <a:pt x="3669" y="6444"/>
                    <a:pt x="3828" y="6530"/>
                  </a:cubicBezTo>
                  <a:cubicBezTo>
                    <a:pt x="3867" y="6548"/>
                    <a:pt x="3902" y="6556"/>
                    <a:pt x="3934" y="6556"/>
                  </a:cubicBezTo>
                  <a:cubicBezTo>
                    <a:pt x="4057" y="6556"/>
                    <a:pt x="4141" y="6443"/>
                    <a:pt x="4209" y="6346"/>
                  </a:cubicBezTo>
                  <a:cubicBezTo>
                    <a:pt x="4307" y="6186"/>
                    <a:pt x="4381" y="6002"/>
                    <a:pt x="4479" y="5855"/>
                  </a:cubicBezTo>
                  <a:cubicBezTo>
                    <a:pt x="5018" y="4898"/>
                    <a:pt x="5816" y="4101"/>
                    <a:pt x="6785" y="3561"/>
                  </a:cubicBezTo>
                  <a:cubicBezTo>
                    <a:pt x="6920" y="3696"/>
                    <a:pt x="6908" y="3831"/>
                    <a:pt x="6932" y="3954"/>
                  </a:cubicBezTo>
                  <a:cubicBezTo>
                    <a:pt x="7406" y="5699"/>
                    <a:pt x="9115" y="6836"/>
                    <a:pt x="10782" y="6836"/>
                  </a:cubicBezTo>
                  <a:cubicBezTo>
                    <a:pt x="11446" y="6836"/>
                    <a:pt x="12104" y="6655"/>
                    <a:pt x="12674" y="6260"/>
                  </a:cubicBezTo>
                  <a:cubicBezTo>
                    <a:pt x="13926" y="5414"/>
                    <a:pt x="13889" y="4064"/>
                    <a:pt x="12625" y="3267"/>
                  </a:cubicBezTo>
                  <a:cubicBezTo>
                    <a:pt x="11950" y="2874"/>
                    <a:pt x="11202" y="2653"/>
                    <a:pt x="10441" y="2629"/>
                  </a:cubicBezTo>
                  <a:cubicBezTo>
                    <a:pt x="10113" y="2602"/>
                    <a:pt x="9786" y="2585"/>
                    <a:pt x="9459" y="2585"/>
                  </a:cubicBezTo>
                  <a:cubicBezTo>
                    <a:pt x="8724" y="2585"/>
                    <a:pt x="7991" y="2672"/>
                    <a:pt x="7251" y="2935"/>
                  </a:cubicBezTo>
                  <a:cubicBezTo>
                    <a:pt x="7251" y="2849"/>
                    <a:pt x="7264" y="2776"/>
                    <a:pt x="7276" y="2690"/>
                  </a:cubicBezTo>
                  <a:cubicBezTo>
                    <a:pt x="7521" y="1647"/>
                    <a:pt x="8343" y="1218"/>
                    <a:pt x="9251" y="972"/>
                  </a:cubicBezTo>
                  <a:cubicBezTo>
                    <a:pt x="9631" y="870"/>
                    <a:pt x="10005" y="822"/>
                    <a:pt x="10371" y="822"/>
                  </a:cubicBezTo>
                  <a:cubicBezTo>
                    <a:pt x="11328" y="822"/>
                    <a:pt x="12236" y="1153"/>
                    <a:pt x="13079" y="1721"/>
                  </a:cubicBezTo>
                  <a:cubicBezTo>
                    <a:pt x="13962" y="2310"/>
                    <a:pt x="14833" y="2923"/>
                    <a:pt x="15717" y="3512"/>
                  </a:cubicBezTo>
                  <a:cubicBezTo>
                    <a:pt x="16539" y="4052"/>
                    <a:pt x="17287" y="4702"/>
                    <a:pt x="18195" y="5095"/>
                  </a:cubicBezTo>
                  <a:cubicBezTo>
                    <a:pt x="18689" y="5306"/>
                    <a:pt x="19190" y="5406"/>
                    <a:pt x="19675" y="5406"/>
                  </a:cubicBezTo>
                  <a:cubicBezTo>
                    <a:pt x="21188" y="5406"/>
                    <a:pt x="22540" y="4430"/>
                    <a:pt x="23004" y="2813"/>
                  </a:cubicBezTo>
                  <a:cubicBezTo>
                    <a:pt x="23360" y="1573"/>
                    <a:pt x="22857" y="543"/>
                    <a:pt x="21667" y="101"/>
                  </a:cubicBezTo>
                  <a:cubicBezTo>
                    <a:pt x="21483" y="34"/>
                    <a:pt x="21307" y="1"/>
                    <a:pt x="2114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420187" y="3968013"/>
              <a:ext cx="1215006" cy="354916"/>
            </a:xfrm>
            <a:custGeom>
              <a:avLst/>
              <a:gdLst/>
              <a:ahLst/>
              <a:cxnLst/>
              <a:rect l="l" t="t" r="r" b="b"/>
              <a:pathLst>
                <a:path w="23361" h="6824" extrusionOk="0">
                  <a:moveTo>
                    <a:pt x="13826" y="2918"/>
                  </a:moveTo>
                  <a:cubicBezTo>
                    <a:pt x="14477" y="2918"/>
                    <a:pt x="15126" y="3015"/>
                    <a:pt x="15766" y="3191"/>
                  </a:cubicBezTo>
                  <a:cubicBezTo>
                    <a:pt x="16085" y="3289"/>
                    <a:pt x="16159" y="3449"/>
                    <a:pt x="16085" y="3780"/>
                  </a:cubicBezTo>
                  <a:cubicBezTo>
                    <a:pt x="15729" y="5191"/>
                    <a:pt x="14245" y="6381"/>
                    <a:pt x="12773" y="6455"/>
                  </a:cubicBezTo>
                  <a:cubicBezTo>
                    <a:pt x="12698" y="6460"/>
                    <a:pt x="12624" y="6463"/>
                    <a:pt x="12549" y="6463"/>
                  </a:cubicBezTo>
                  <a:cubicBezTo>
                    <a:pt x="11828" y="6463"/>
                    <a:pt x="11122" y="6196"/>
                    <a:pt x="10577" y="5706"/>
                  </a:cubicBezTo>
                  <a:cubicBezTo>
                    <a:pt x="9975" y="5179"/>
                    <a:pt x="9963" y="4430"/>
                    <a:pt x="10540" y="3866"/>
                  </a:cubicBezTo>
                  <a:cubicBezTo>
                    <a:pt x="10834" y="3584"/>
                    <a:pt x="11190" y="3375"/>
                    <a:pt x="11570" y="3253"/>
                  </a:cubicBezTo>
                  <a:cubicBezTo>
                    <a:pt x="12233" y="3032"/>
                    <a:pt x="12908" y="2921"/>
                    <a:pt x="13607" y="2921"/>
                  </a:cubicBezTo>
                  <a:cubicBezTo>
                    <a:pt x="13680" y="2919"/>
                    <a:pt x="13753" y="2918"/>
                    <a:pt x="13826" y="2918"/>
                  </a:cubicBezTo>
                  <a:close/>
                  <a:moveTo>
                    <a:pt x="2212" y="1"/>
                  </a:moveTo>
                  <a:cubicBezTo>
                    <a:pt x="2046" y="1"/>
                    <a:pt x="1872" y="33"/>
                    <a:pt x="1694" y="99"/>
                  </a:cubicBezTo>
                  <a:cubicBezTo>
                    <a:pt x="516" y="541"/>
                    <a:pt x="1" y="1559"/>
                    <a:pt x="357" y="2811"/>
                  </a:cubicBezTo>
                  <a:cubicBezTo>
                    <a:pt x="830" y="4416"/>
                    <a:pt x="2174" y="5397"/>
                    <a:pt x="3682" y="5397"/>
                  </a:cubicBezTo>
                  <a:cubicBezTo>
                    <a:pt x="4168" y="5397"/>
                    <a:pt x="4670" y="5296"/>
                    <a:pt x="5166" y="5081"/>
                  </a:cubicBezTo>
                  <a:cubicBezTo>
                    <a:pt x="6074" y="4688"/>
                    <a:pt x="6822" y="4038"/>
                    <a:pt x="7644" y="3498"/>
                  </a:cubicBezTo>
                  <a:cubicBezTo>
                    <a:pt x="8528" y="2921"/>
                    <a:pt x="9399" y="2296"/>
                    <a:pt x="10282" y="1707"/>
                  </a:cubicBezTo>
                  <a:cubicBezTo>
                    <a:pt x="11138" y="1145"/>
                    <a:pt x="12045" y="810"/>
                    <a:pt x="13005" y="810"/>
                  </a:cubicBezTo>
                  <a:cubicBezTo>
                    <a:pt x="13366" y="810"/>
                    <a:pt x="13734" y="858"/>
                    <a:pt x="14110" y="958"/>
                  </a:cubicBezTo>
                  <a:cubicBezTo>
                    <a:pt x="15030" y="1204"/>
                    <a:pt x="15840" y="1645"/>
                    <a:pt x="16085" y="2688"/>
                  </a:cubicBezTo>
                  <a:cubicBezTo>
                    <a:pt x="16097" y="2725"/>
                    <a:pt x="16097" y="2774"/>
                    <a:pt x="16122" y="2934"/>
                  </a:cubicBezTo>
                  <a:cubicBezTo>
                    <a:pt x="15356" y="2664"/>
                    <a:pt x="14602" y="2579"/>
                    <a:pt x="13851" y="2579"/>
                  </a:cubicBezTo>
                  <a:cubicBezTo>
                    <a:pt x="13545" y="2579"/>
                    <a:pt x="13238" y="2593"/>
                    <a:pt x="12932" y="2615"/>
                  </a:cubicBezTo>
                  <a:cubicBezTo>
                    <a:pt x="12159" y="2676"/>
                    <a:pt x="11411" y="2835"/>
                    <a:pt x="10748" y="3253"/>
                  </a:cubicBezTo>
                  <a:cubicBezTo>
                    <a:pt x="9472" y="4050"/>
                    <a:pt x="9448" y="5400"/>
                    <a:pt x="10687" y="6258"/>
                  </a:cubicBezTo>
                  <a:cubicBezTo>
                    <a:pt x="11255" y="6645"/>
                    <a:pt x="11912" y="6823"/>
                    <a:pt x="12576" y="6823"/>
                  </a:cubicBezTo>
                  <a:cubicBezTo>
                    <a:pt x="14247" y="6823"/>
                    <a:pt x="15963" y="5696"/>
                    <a:pt x="16429" y="3940"/>
                  </a:cubicBezTo>
                  <a:cubicBezTo>
                    <a:pt x="16466" y="3829"/>
                    <a:pt x="16441" y="3694"/>
                    <a:pt x="16588" y="3559"/>
                  </a:cubicBezTo>
                  <a:cubicBezTo>
                    <a:pt x="17545" y="4099"/>
                    <a:pt x="18343" y="4884"/>
                    <a:pt x="18882" y="5853"/>
                  </a:cubicBezTo>
                  <a:cubicBezTo>
                    <a:pt x="18981" y="6013"/>
                    <a:pt x="19066" y="6185"/>
                    <a:pt x="19165" y="6332"/>
                  </a:cubicBezTo>
                  <a:cubicBezTo>
                    <a:pt x="19231" y="6436"/>
                    <a:pt x="19312" y="6548"/>
                    <a:pt x="19430" y="6548"/>
                  </a:cubicBezTo>
                  <a:cubicBezTo>
                    <a:pt x="19465" y="6548"/>
                    <a:pt x="19503" y="6538"/>
                    <a:pt x="19545" y="6516"/>
                  </a:cubicBezTo>
                  <a:cubicBezTo>
                    <a:pt x="19692" y="6442"/>
                    <a:pt x="19655" y="6271"/>
                    <a:pt x="19619" y="6136"/>
                  </a:cubicBezTo>
                  <a:cubicBezTo>
                    <a:pt x="19496" y="5755"/>
                    <a:pt x="19422" y="5350"/>
                    <a:pt x="19410" y="4946"/>
                  </a:cubicBezTo>
                  <a:cubicBezTo>
                    <a:pt x="19410" y="4700"/>
                    <a:pt x="19410" y="4443"/>
                    <a:pt x="19447" y="4197"/>
                  </a:cubicBezTo>
                  <a:cubicBezTo>
                    <a:pt x="19545" y="3461"/>
                    <a:pt x="20036" y="2897"/>
                    <a:pt x="20674" y="2762"/>
                  </a:cubicBezTo>
                  <a:cubicBezTo>
                    <a:pt x="20821" y="2727"/>
                    <a:pt x="20973" y="2711"/>
                    <a:pt x="21125" y="2711"/>
                  </a:cubicBezTo>
                  <a:cubicBezTo>
                    <a:pt x="21782" y="2711"/>
                    <a:pt x="22440" y="3017"/>
                    <a:pt x="22759" y="3486"/>
                  </a:cubicBezTo>
                  <a:cubicBezTo>
                    <a:pt x="22870" y="3657"/>
                    <a:pt x="22821" y="3768"/>
                    <a:pt x="22759" y="3915"/>
                  </a:cubicBezTo>
                  <a:cubicBezTo>
                    <a:pt x="22686" y="4148"/>
                    <a:pt x="22784" y="4344"/>
                    <a:pt x="23017" y="4369"/>
                  </a:cubicBezTo>
                  <a:cubicBezTo>
                    <a:pt x="23033" y="4371"/>
                    <a:pt x="23048" y="4371"/>
                    <a:pt x="23062" y="4371"/>
                  </a:cubicBezTo>
                  <a:cubicBezTo>
                    <a:pt x="23272" y="4371"/>
                    <a:pt x="23338" y="4208"/>
                    <a:pt x="23361" y="4013"/>
                  </a:cubicBezTo>
                  <a:cubicBezTo>
                    <a:pt x="23361" y="3805"/>
                    <a:pt x="23299" y="3608"/>
                    <a:pt x="23176" y="3437"/>
                  </a:cubicBezTo>
                  <a:cubicBezTo>
                    <a:pt x="22725" y="2736"/>
                    <a:pt x="21951" y="2335"/>
                    <a:pt x="21148" y="2335"/>
                  </a:cubicBezTo>
                  <a:cubicBezTo>
                    <a:pt x="20925" y="2335"/>
                    <a:pt x="20699" y="2366"/>
                    <a:pt x="20477" y="2431"/>
                  </a:cubicBezTo>
                  <a:cubicBezTo>
                    <a:pt x="19619" y="2664"/>
                    <a:pt x="19054" y="3498"/>
                    <a:pt x="19042" y="4553"/>
                  </a:cubicBezTo>
                  <a:lnTo>
                    <a:pt x="19042" y="5203"/>
                  </a:lnTo>
                  <a:cubicBezTo>
                    <a:pt x="18846" y="5191"/>
                    <a:pt x="18797" y="5031"/>
                    <a:pt x="18723" y="4933"/>
                  </a:cubicBezTo>
                  <a:cubicBezTo>
                    <a:pt x="18208" y="4259"/>
                    <a:pt x="17570" y="3694"/>
                    <a:pt x="16834" y="3277"/>
                  </a:cubicBezTo>
                  <a:cubicBezTo>
                    <a:pt x="16625" y="3179"/>
                    <a:pt x="16490" y="2995"/>
                    <a:pt x="16478" y="2774"/>
                  </a:cubicBezTo>
                  <a:cubicBezTo>
                    <a:pt x="16404" y="2013"/>
                    <a:pt x="15962" y="1486"/>
                    <a:pt x="15337" y="1093"/>
                  </a:cubicBezTo>
                  <a:cubicBezTo>
                    <a:pt x="14608" y="649"/>
                    <a:pt x="13858" y="451"/>
                    <a:pt x="13091" y="451"/>
                  </a:cubicBezTo>
                  <a:cubicBezTo>
                    <a:pt x="12567" y="451"/>
                    <a:pt x="12035" y="543"/>
                    <a:pt x="11497" y="713"/>
                  </a:cubicBezTo>
                  <a:cubicBezTo>
                    <a:pt x="10613" y="995"/>
                    <a:pt x="9865" y="1535"/>
                    <a:pt x="9092" y="2062"/>
                  </a:cubicBezTo>
                  <a:cubicBezTo>
                    <a:pt x="8049" y="2774"/>
                    <a:pt x="7019" y="3498"/>
                    <a:pt x="5976" y="4209"/>
                  </a:cubicBezTo>
                  <a:cubicBezTo>
                    <a:pt x="5261" y="4705"/>
                    <a:pt x="4502" y="5060"/>
                    <a:pt x="3619" y="5060"/>
                  </a:cubicBezTo>
                  <a:cubicBezTo>
                    <a:pt x="3563" y="5060"/>
                    <a:pt x="3506" y="5059"/>
                    <a:pt x="3448" y="5056"/>
                  </a:cubicBezTo>
                  <a:cubicBezTo>
                    <a:pt x="1964" y="4970"/>
                    <a:pt x="467" y="3228"/>
                    <a:pt x="663" y="1780"/>
                  </a:cubicBezTo>
                  <a:cubicBezTo>
                    <a:pt x="774" y="1044"/>
                    <a:pt x="1363" y="468"/>
                    <a:pt x="2099" y="394"/>
                  </a:cubicBezTo>
                  <a:cubicBezTo>
                    <a:pt x="2126" y="391"/>
                    <a:pt x="2154" y="390"/>
                    <a:pt x="2181" y="390"/>
                  </a:cubicBezTo>
                  <a:cubicBezTo>
                    <a:pt x="2567" y="390"/>
                    <a:pt x="2918" y="629"/>
                    <a:pt x="3044" y="1007"/>
                  </a:cubicBezTo>
                  <a:cubicBezTo>
                    <a:pt x="3203" y="1400"/>
                    <a:pt x="3105" y="1891"/>
                    <a:pt x="2823" y="2099"/>
                  </a:cubicBezTo>
                  <a:cubicBezTo>
                    <a:pt x="2700" y="2173"/>
                    <a:pt x="2626" y="2259"/>
                    <a:pt x="2663" y="2406"/>
                  </a:cubicBezTo>
                  <a:cubicBezTo>
                    <a:pt x="2700" y="2529"/>
                    <a:pt x="2810" y="2627"/>
                    <a:pt x="2933" y="2627"/>
                  </a:cubicBezTo>
                  <a:cubicBezTo>
                    <a:pt x="2950" y="2629"/>
                    <a:pt x="2967" y="2630"/>
                    <a:pt x="2984" y="2630"/>
                  </a:cubicBezTo>
                  <a:cubicBezTo>
                    <a:pt x="3148" y="2630"/>
                    <a:pt x="3294" y="2525"/>
                    <a:pt x="3338" y="2369"/>
                  </a:cubicBezTo>
                  <a:cubicBezTo>
                    <a:pt x="3510" y="1768"/>
                    <a:pt x="3608" y="1167"/>
                    <a:pt x="3252" y="602"/>
                  </a:cubicBezTo>
                  <a:cubicBezTo>
                    <a:pt x="2997" y="207"/>
                    <a:pt x="2630" y="1"/>
                    <a:pt x="221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156342" y="3913715"/>
              <a:ext cx="2831320" cy="11702"/>
            </a:xfrm>
            <a:custGeom>
              <a:avLst/>
              <a:gdLst/>
              <a:ahLst/>
              <a:cxnLst/>
              <a:rect l="l" t="t" r="r" b="b"/>
              <a:pathLst>
                <a:path w="54438" h="225" extrusionOk="0">
                  <a:moveTo>
                    <a:pt x="113" y="1"/>
                  </a:moveTo>
                  <a:cubicBezTo>
                    <a:pt x="0" y="1"/>
                    <a:pt x="0" y="225"/>
                    <a:pt x="113" y="225"/>
                  </a:cubicBezTo>
                  <a:cubicBezTo>
                    <a:pt x="118" y="225"/>
                    <a:pt x="124" y="224"/>
                    <a:pt x="130" y="223"/>
                  </a:cubicBezTo>
                  <a:lnTo>
                    <a:pt x="54308" y="223"/>
                  </a:lnTo>
                  <a:cubicBezTo>
                    <a:pt x="54314" y="224"/>
                    <a:pt x="54320" y="225"/>
                    <a:pt x="54325" y="225"/>
                  </a:cubicBezTo>
                  <a:cubicBezTo>
                    <a:pt x="54438" y="225"/>
                    <a:pt x="54438" y="1"/>
                    <a:pt x="54325" y="1"/>
                  </a:cubicBezTo>
                  <a:cubicBezTo>
                    <a:pt x="54320" y="1"/>
                    <a:pt x="54314" y="1"/>
                    <a:pt x="54308" y="2"/>
                  </a:cubicBezTo>
                  <a:lnTo>
                    <a:pt x="130" y="2"/>
                  </a:lnTo>
                  <a:cubicBezTo>
                    <a:pt x="124" y="1"/>
                    <a:pt x="118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-1303749">
            <a:off x="1720862" y="1478794"/>
            <a:ext cx="1093222" cy="1597037"/>
            <a:chOff x="231075" y="988200"/>
            <a:chExt cx="2559975" cy="3739750"/>
          </a:xfrm>
        </p:grpSpPr>
        <p:sp>
          <p:nvSpPr>
            <p:cNvPr id="20" name="Google Shape;20;p2"/>
            <p:cNvSpPr/>
            <p:nvPr/>
          </p:nvSpPr>
          <p:spPr>
            <a:xfrm>
              <a:off x="2410225" y="1232900"/>
              <a:ext cx="380825" cy="1036325"/>
            </a:xfrm>
            <a:custGeom>
              <a:avLst/>
              <a:gdLst/>
              <a:ahLst/>
              <a:cxnLst/>
              <a:rect l="l" t="t" r="r" b="b"/>
              <a:pathLst>
                <a:path w="15233" h="41453" extrusionOk="0">
                  <a:moveTo>
                    <a:pt x="722" y="1"/>
                  </a:moveTo>
                  <a:cubicBezTo>
                    <a:pt x="349" y="1"/>
                    <a:pt x="0" y="252"/>
                    <a:pt x="79" y="754"/>
                  </a:cubicBezTo>
                  <a:cubicBezTo>
                    <a:pt x="1214" y="7654"/>
                    <a:pt x="4238" y="14082"/>
                    <a:pt x="6507" y="20651"/>
                  </a:cubicBezTo>
                  <a:cubicBezTo>
                    <a:pt x="8776" y="27221"/>
                    <a:pt x="9626" y="35586"/>
                    <a:pt x="14069" y="41210"/>
                  </a:cubicBezTo>
                  <a:cubicBezTo>
                    <a:pt x="14195" y="41372"/>
                    <a:pt x="14397" y="41452"/>
                    <a:pt x="14595" y="41452"/>
                  </a:cubicBezTo>
                  <a:cubicBezTo>
                    <a:pt x="14918" y="41452"/>
                    <a:pt x="15233" y="41242"/>
                    <a:pt x="15203" y="40832"/>
                  </a:cubicBezTo>
                  <a:cubicBezTo>
                    <a:pt x="14447" y="34263"/>
                    <a:pt x="11848" y="27504"/>
                    <a:pt x="9626" y="21266"/>
                  </a:cubicBezTo>
                  <a:cubicBezTo>
                    <a:pt x="7169" y="14271"/>
                    <a:pt x="4238" y="7370"/>
                    <a:pt x="1450" y="470"/>
                  </a:cubicBezTo>
                  <a:cubicBezTo>
                    <a:pt x="1325" y="157"/>
                    <a:pt x="1016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99950" y="988200"/>
              <a:ext cx="91000" cy="159750"/>
            </a:xfrm>
            <a:custGeom>
              <a:avLst/>
              <a:gdLst/>
              <a:ahLst/>
              <a:cxnLst/>
              <a:rect l="l" t="t" r="r" b="b"/>
              <a:pathLst>
                <a:path w="3640" h="6390" extrusionOk="0">
                  <a:moveTo>
                    <a:pt x="867" y="1"/>
                  </a:moveTo>
                  <a:cubicBezTo>
                    <a:pt x="447" y="1"/>
                    <a:pt x="0" y="331"/>
                    <a:pt x="0" y="853"/>
                  </a:cubicBezTo>
                  <a:cubicBezTo>
                    <a:pt x="0" y="2696"/>
                    <a:pt x="898" y="6146"/>
                    <a:pt x="3120" y="6382"/>
                  </a:cubicBezTo>
                  <a:cubicBezTo>
                    <a:pt x="3149" y="6387"/>
                    <a:pt x="3178" y="6390"/>
                    <a:pt x="3206" y="6390"/>
                  </a:cubicBezTo>
                  <a:cubicBezTo>
                    <a:pt x="3450" y="6390"/>
                    <a:pt x="3640" y="6211"/>
                    <a:pt x="3640" y="5957"/>
                  </a:cubicBezTo>
                  <a:cubicBezTo>
                    <a:pt x="3592" y="5059"/>
                    <a:pt x="2978" y="4303"/>
                    <a:pt x="2647" y="3452"/>
                  </a:cubicBezTo>
                  <a:cubicBezTo>
                    <a:pt x="2222" y="2507"/>
                    <a:pt x="1844" y="1562"/>
                    <a:pt x="1560" y="569"/>
                  </a:cubicBezTo>
                  <a:cubicBezTo>
                    <a:pt x="1461" y="173"/>
                    <a:pt x="1171" y="1"/>
                    <a:pt x="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744700" y="1884475"/>
              <a:ext cx="689875" cy="847050"/>
            </a:xfrm>
            <a:custGeom>
              <a:avLst/>
              <a:gdLst/>
              <a:ahLst/>
              <a:cxnLst/>
              <a:rect l="l" t="t" r="r" b="b"/>
              <a:pathLst>
                <a:path w="27595" h="33882" extrusionOk="0">
                  <a:moveTo>
                    <a:pt x="1164" y="1"/>
                  </a:moveTo>
                  <a:cubicBezTo>
                    <a:pt x="559" y="1"/>
                    <a:pt x="0" y="571"/>
                    <a:pt x="422" y="1252"/>
                  </a:cubicBezTo>
                  <a:cubicBezTo>
                    <a:pt x="3731" y="6829"/>
                    <a:pt x="7842" y="11792"/>
                    <a:pt x="12002" y="16707"/>
                  </a:cubicBezTo>
                  <a:cubicBezTo>
                    <a:pt x="16728" y="22237"/>
                    <a:pt x="21123" y="28995"/>
                    <a:pt x="26558" y="33769"/>
                  </a:cubicBezTo>
                  <a:cubicBezTo>
                    <a:pt x="26661" y="33846"/>
                    <a:pt x="26788" y="33881"/>
                    <a:pt x="26915" y="33881"/>
                  </a:cubicBezTo>
                  <a:cubicBezTo>
                    <a:pt x="27255" y="33881"/>
                    <a:pt x="27594" y="33628"/>
                    <a:pt x="27456" y="33249"/>
                  </a:cubicBezTo>
                  <a:cubicBezTo>
                    <a:pt x="25661" y="27719"/>
                    <a:pt x="20934" y="23135"/>
                    <a:pt x="17248" y="18834"/>
                  </a:cubicBezTo>
                  <a:cubicBezTo>
                    <a:pt x="12049" y="12737"/>
                    <a:pt x="6708" y="6829"/>
                    <a:pt x="1935" y="401"/>
                  </a:cubicBezTo>
                  <a:cubicBezTo>
                    <a:pt x="1727" y="120"/>
                    <a:pt x="1441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615825" y="1684775"/>
              <a:ext cx="86275" cy="100150"/>
            </a:xfrm>
            <a:custGeom>
              <a:avLst/>
              <a:gdLst/>
              <a:ahLst/>
              <a:cxnLst/>
              <a:rect l="l" t="t" r="r" b="b"/>
              <a:pathLst>
                <a:path w="3451" h="4006" extrusionOk="0">
                  <a:moveTo>
                    <a:pt x="898" y="0"/>
                  </a:moveTo>
                  <a:cubicBezTo>
                    <a:pt x="615" y="0"/>
                    <a:pt x="331" y="166"/>
                    <a:pt x="237" y="497"/>
                  </a:cubicBezTo>
                  <a:cubicBezTo>
                    <a:pt x="237" y="638"/>
                    <a:pt x="189" y="780"/>
                    <a:pt x="189" y="875"/>
                  </a:cubicBezTo>
                  <a:cubicBezTo>
                    <a:pt x="48" y="1111"/>
                    <a:pt x="0" y="1347"/>
                    <a:pt x="48" y="1631"/>
                  </a:cubicBezTo>
                  <a:cubicBezTo>
                    <a:pt x="331" y="2576"/>
                    <a:pt x="993" y="3427"/>
                    <a:pt x="1891" y="3899"/>
                  </a:cubicBezTo>
                  <a:cubicBezTo>
                    <a:pt x="2033" y="3970"/>
                    <a:pt x="2198" y="4006"/>
                    <a:pt x="2363" y="4006"/>
                  </a:cubicBezTo>
                  <a:cubicBezTo>
                    <a:pt x="2529" y="4006"/>
                    <a:pt x="2694" y="3970"/>
                    <a:pt x="2836" y="3900"/>
                  </a:cubicBezTo>
                  <a:lnTo>
                    <a:pt x="2836" y="3900"/>
                  </a:lnTo>
                  <a:cubicBezTo>
                    <a:pt x="2789" y="3923"/>
                    <a:pt x="2777" y="3932"/>
                    <a:pt x="2787" y="3932"/>
                  </a:cubicBezTo>
                  <a:cubicBezTo>
                    <a:pt x="2815" y="3932"/>
                    <a:pt x="3037" y="3852"/>
                    <a:pt x="3072" y="3852"/>
                  </a:cubicBezTo>
                  <a:cubicBezTo>
                    <a:pt x="3309" y="3758"/>
                    <a:pt x="3450" y="3521"/>
                    <a:pt x="3403" y="3285"/>
                  </a:cubicBezTo>
                  <a:cubicBezTo>
                    <a:pt x="3356" y="3049"/>
                    <a:pt x="3261" y="2812"/>
                    <a:pt x="3167" y="2623"/>
                  </a:cubicBezTo>
                  <a:cubicBezTo>
                    <a:pt x="3025" y="2340"/>
                    <a:pt x="2694" y="2245"/>
                    <a:pt x="2458" y="2009"/>
                  </a:cubicBezTo>
                  <a:cubicBezTo>
                    <a:pt x="2174" y="1820"/>
                    <a:pt x="1938" y="1489"/>
                    <a:pt x="1844" y="1111"/>
                  </a:cubicBezTo>
                  <a:cubicBezTo>
                    <a:pt x="1796" y="969"/>
                    <a:pt x="1749" y="827"/>
                    <a:pt x="1607" y="686"/>
                  </a:cubicBezTo>
                  <a:cubicBezTo>
                    <a:pt x="1607" y="638"/>
                    <a:pt x="1560" y="591"/>
                    <a:pt x="1560" y="497"/>
                  </a:cubicBezTo>
                  <a:cubicBezTo>
                    <a:pt x="1465" y="166"/>
                    <a:pt x="1182" y="0"/>
                    <a:pt x="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409050" y="1423400"/>
              <a:ext cx="153625" cy="192850"/>
            </a:xfrm>
            <a:custGeom>
              <a:avLst/>
              <a:gdLst/>
              <a:ahLst/>
              <a:cxnLst/>
              <a:rect l="l" t="t" r="r" b="b"/>
              <a:pathLst>
                <a:path w="6145" h="7714" extrusionOk="0">
                  <a:moveTo>
                    <a:pt x="1241" y="0"/>
                  </a:moveTo>
                  <a:cubicBezTo>
                    <a:pt x="1096" y="0"/>
                    <a:pt x="950" y="26"/>
                    <a:pt x="804" y="81"/>
                  </a:cubicBezTo>
                  <a:cubicBezTo>
                    <a:pt x="520" y="223"/>
                    <a:pt x="331" y="459"/>
                    <a:pt x="237" y="743"/>
                  </a:cubicBezTo>
                  <a:cubicBezTo>
                    <a:pt x="189" y="790"/>
                    <a:pt x="189" y="885"/>
                    <a:pt x="237" y="932"/>
                  </a:cubicBezTo>
                  <a:cubicBezTo>
                    <a:pt x="0" y="2019"/>
                    <a:pt x="1324" y="3248"/>
                    <a:pt x="1891" y="4004"/>
                  </a:cubicBezTo>
                  <a:cubicBezTo>
                    <a:pt x="2694" y="5138"/>
                    <a:pt x="3309" y="6556"/>
                    <a:pt x="4396" y="7454"/>
                  </a:cubicBezTo>
                  <a:cubicBezTo>
                    <a:pt x="4590" y="7634"/>
                    <a:pt x="4823" y="7714"/>
                    <a:pt x="5051" y="7714"/>
                  </a:cubicBezTo>
                  <a:cubicBezTo>
                    <a:pt x="5544" y="7714"/>
                    <a:pt x="6018" y="7341"/>
                    <a:pt x="6050" y="6792"/>
                  </a:cubicBezTo>
                  <a:cubicBezTo>
                    <a:pt x="6144" y="5233"/>
                    <a:pt x="5105" y="3768"/>
                    <a:pt x="4207" y="2586"/>
                  </a:cubicBezTo>
                  <a:cubicBezTo>
                    <a:pt x="3615" y="1784"/>
                    <a:pt x="2458" y="0"/>
                    <a:pt x="1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53125" y="2453500"/>
              <a:ext cx="793300" cy="599125"/>
            </a:xfrm>
            <a:custGeom>
              <a:avLst/>
              <a:gdLst/>
              <a:ahLst/>
              <a:cxnLst/>
              <a:rect l="l" t="t" r="r" b="b"/>
              <a:pathLst>
                <a:path w="31732" h="23965" extrusionOk="0">
                  <a:moveTo>
                    <a:pt x="1503" y="1"/>
                  </a:moveTo>
                  <a:cubicBezTo>
                    <a:pt x="719" y="1"/>
                    <a:pt x="0" y="851"/>
                    <a:pt x="660" y="1650"/>
                  </a:cubicBezTo>
                  <a:cubicBezTo>
                    <a:pt x="4205" y="6045"/>
                    <a:pt x="8837" y="9117"/>
                    <a:pt x="13468" y="12331"/>
                  </a:cubicBezTo>
                  <a:cubicBezTo>
                    <a:pt x="19140" y="16254"/>
                    <a:pt x="23866" y="21878"/>
                    <a:pt x="30625" y="23911"/>
                  </a:cubicBezTo>
                  <a:cubicBezTo>
                    <a:pt x="30712" y="23948"/>
                    <a:pt x="30797" y="23965"/>
                    <a:pt x="30878" y="23965"/>
                  </a:cubicBezTo>
                  <a:cubicBezTo>
                    <a:pt x="31405" y="23965"/>
                    <a:pt x="31731" y="23240"/>
                    <a:pt x="31239" y="22871"/>
                  </a:cubicBezTo>
                  <a:cubicBezTo>
                    <a:pt x="26655" y="18570"/>
                    <a:pt x="21456" y="14600"/>
                    <a:pt x="16399" y="10866"/>
                  </a:cubicBezTo>
                  <a:cubicBezTo>
                    <a:pt x="11672" y="7321"/>
                    <a:pt x="6379" y="4769"/>
                    <a:pt x="2314" y="374"/>
                  </a:cubicBezTo>
                  <a:cubicBezTo>
                    <a:pt x="2077" y="111"/>
                    <a:pt x="1786" y="1"/>
                    <a:pt x="1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69750" y="2306250"/>
              <a:ext cx="163275" cy="144200"/>
            </a:xfrm>
            <a:custGeom>
              <a:avLst/>
              <a:gdLst/>
              <a:ahLst/>
              <a:cxnLst/>
              <a:rect l="l" t="t" r="r" b="b"/>
              <a:pathLst>
                <a:path w="6531" h="5768" extrusionOk="0">
                  <a:moveTo>
                    <a:pt x="1317" y="0"/>
                  </a:moveTo>
                  <a:cubicBezTo>
                    <a:pt x="641" y="0"/>
                    <a:pt x="0" y="830"/>
                    <a:pt x="481" y="1585"/>
                  </a:cubicBezTo>
                  <a:cubicBezTo>
                    <a:pt x="1189" y="2625"/>
                    <a:pt x="1993" y="3523"/>
                    <a:pt x="2985" y="4279"/>
                  </a:cubicBezTo>
                  <a:cubicBezTo>
                    <a:pt x="3685" y="4772"/>
                    <a:pt x="4707" y="5768"/>
                    <a:pt x="5677" y="5768"/>
                  </a:cubicBezTo>
                  <a:cubicBezTo>
                    <a:pt x="5821" y="5768"/>
                    <a:pt x="5964" y="5746"/>
                    <a:pt x="6105" y="5697"/>
                  </a:cubicBezTo>
                  <a:cubicBezTo>
                    <a:pt x="6247" y="5649"/>
                    <a:pt x="6388" y="5460"/>
                    <a:pt x="6436" y="5271"/>
                  </a:cubicBezTo>
                  <a:cubicBezTo>
                    <a:pt x="6530" y="4184"/>
                    <a:pt x="5254" y="3428"/>
                    <a:pt x="4545" y="2766"/>
                  </a:cubicBezTo>
                  <a:cubicBezTo>
                    <a:pt x="3647" y="2057"/>
                    <a:pt x="2796" y="1254"/>
                    <a:pt x="2040" y="403"/>
                  </a:cubicBezTo>
                  <a:cubicBezTo>
                    <a:pt x="1833" y="118"/>
                    <a:pt x="1573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05800" y="3333475"/>
              <a:ext cx="1367925" cy="436350"/>
            </a:xfrm>
            <a:custGeom>
              <a:avLst/>
              <a:gdLst/>
              <a:ahLst/>
              <a:cxnLst/>
              <a:rect l="l" t="t" r="r" b="b"/>
              <a:pathLst>
                <a:path w="54717" h="17454" extrusionOk="0">
                  <a:moveTo>
                    <a:pt x="1266" y="0"/>
                  </a:moveTo>
                  <a:cubicBezTo>
                    <a:pt x="184" y="0"/>
                    <a:pt x="1" y="1950"/>
                    <a:pt x="1143" y="2087"/>
                  </a:cubicBezTo>
                  <a:cubicBezTo>
                    <a:pt x="19387" y="4592"/>
                    <a:pt x="35551" y="15793"/>
                    <a:pt x="53983" y="17447"/>
                  </a:cubicBezTo>
                  <a:cubicBezTo>
                    <a:pt x="54012" y="17452"/>
                    <a:pt x="54040" y="17454"/>
                    <a:pt x="54067" y="17454"/>
                  </a:cubicBezTo>
                  <a:cubicBezTo>
                    <a:pt x="54609" y="17454"/>
                    <a:pt x="54717" y="16583"/>
                    <a:pt x="54267" y="16313"/>
                  </a:cubicBezTo>
                  <a:cubicBezTo>
                    <a:pt x="46374" y="11965"/>
                    <a:pt x="37063" y="10500"/>
                    <a:pt x="28556" y="7664"/>
                  </a:cubicBezTo>
                  <a:cubicBezTo>
                    <a:pt x="19576" y="4639"/>
                    <a:pt x="10832" y="1047"/>
                    <a:pt x="1380" y="7"/>
                  </a:cubicBezTo>
                  <a:cubicBezTo>
                    <a:pt x="1341" y="3"/>
                    <a:pt x="1303" y="0"/>
                    <a:pt x="1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12225" y="3294600"/>
              <a:ext cx="104950" cy="63075"/>
            </a:xfrm>
            <a:custGeom>
              <a:avLst/>
              <a:gdLst/>
              <a:ahLst/>
              <a:cxnLst/>
              <a:rect l="l" t="t" r="r" b="b"/>
              <a:pathLst>
                <a:path w="4198" h="2523" extrusionOk="0">
                  <a:moveTo>
                    <a:pt x="1059" y="0"/>
                  </a:moveTo>
                  <a:cubicBezTo>
                    <a:pt x="1021" y="0"/>
                    <a:pt x="983" y="1"/>
                    <a:pt x="946" y="3"/>
                  </a:cubicBezTo>
                  <a:cubicBezTo>
                    <a:pt x="1" y="97"/>
                    <a:pt x="1" y="1468"/>
                    <a:pt x="946" y="1562"/>
                  </a:cubicBezTo>
                  <a:cubicBezTo>
                    <a:pt x="1324" y="1610"/>
                    <a:pt x="1655" y="1751"/>
                    <a:pt x="1986" y="1940"/>
                  </a:cubicBezTo>
                  <a:cubicBezTo>
                    <a:pt x="2411" y="2224"/>
                    <a:pt x="2931" y="2413"/>
                    <a:pt x="3451" y="2508"/>
                  </a:cubicBezTo>
                  <a:cubicBezTo>
                    <a:pt x="3491" y="2518"/>
                    <a:pt x="3531" y="2522"/>
                    <a:pt x="3570" y="2522"/>
                  </a:cubicBezTo>
                  <a:cubicBezTo>
                    <a:pt x="3904" y="2522"/>
                    <a:pt x="4197" y="2184"/>
                    <a:pt x="4113" y="1846"/>
                  </a:cubicBezTo>
                  <a:cubicBezTo>
                    <a:pt x="3701" y="702"/>
                    <a:pt x="2225" y="0"/>
                    <a:pt x="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31075" y="3178775"/>
              <a:ext cx="168925" cy="94625"/>
            </a:xfrm>
            <a:custGeom>
              <a:avLst/>
              <a:gdLst/>
              <a:ahLst/>
              <a:cxnLst/>
              <a:rect l="l" t="t" r="r" b="b"/>
              <a:pathLst>
                <a:path w="6757" h="3785" extrusionOk="0">
                  <a:moveTo>
                    <a:pt x="1329" y="0"/>
                  </a:moveTo>
                  <a:cubicBezTo>
                    <a:pt x="606" y="0"/>
                    <a:pt x="1" y="895"/>
                    <a:pt x="566" y="1611"/>
                  </a:cubicBezTo>
                  <a:cubicBezTo>
                    <a:pt x="1626" y="2671"/>
                    <a:pt x="3215" y="3784"/>
                    <a:pt x="4779" y="3784"/>
                  </a:cubicBezTo>
                  <a:cubicBezTo>
                    <a:pt x="5306" y="3784"/>
                    <a:pt x="5831" y="3658"/>
                    <a:pt x="6332" y="3360"/>
                  </a:cubicBezTo>
                  <a:cubicBezTo>
                    <a:pt x="6757" y="3123"/>
                    <a:pt x="6710" y="2509"/>
                    <a:pt x="6332" y="2273"/>
                  </a:cubicBezTo>
                  <a:cubicBezTo>
                    <a:pt x="5623" y="1942"/>
                    <a:pt x="4866" y="1705"/>
                    <a:pt x="4110" y="1516"/>
                  </a:cubicBezTo>
                  <a:cubicBezTo>
                    <a:pt x="3307" y="1233"/>
                    <a:pt x="2551" y="807"/>
                    <a:pt x="1889" y="193"/>
                  </a:cubicBezTo>
                  <a:cubicBezTo>
                    <a:pt x="1706" y="58"/>
                    <a:pt x="1514" y="0"/>
                    <a:pt x="1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918250" y="4317650"/>
              <a:ext cx="1075000" cy="344550"/>
            </a:xfrm>
            <a:custGeom>
              <a:avLst/>
              <a:gdLst/>
              <a:ahLst/>
              <a:cxnLst/>
              <a:rect l="l" t="t" r="r" b="b"/>
              <a:pathLst>
                <a:path w="43000" h="13782" extrusionOk="0">
                  <a:moveTo>
                    <a:pt x="42362" y="1"/>
                  </a:moveTo>
                  <a:cubicBezTo>
                    <a:pt x="42332" y="1"/>
                    <a:pt x="42302" y="4"/>
                    <a:pt x="42271" y="10"/>
                  </a:cubicBezTo>
                  <a:cubicBezTo>
                    <a:pt x="36127" y="1948"/>
                    <a:pt x="29747" y="3035"/>
                    <a:pt x="23602" y="4736"/>
                  </a:cubicBezTo>
                  <a:cubicBezTo>
                    <a:pt x="16088" y="6863"/>
                    <a:pt x="9045" y="10077"/>
                    <a:pt x="1389" y="11589"/>
                  </a:cubicBezTo>
                  <a:cubicBezTo>
                    <a:pt x="1" y="11858"/>
                    <a:pt x="522" y="13782"/>
                    <a:pt x="1787" y="13782"/>
                  </a:cubicBezTo>
                  <a:cubicBezTo>
                    <a:pt x="1857" y="13782"/>
                    <a:pt x="1929" y="13776"/>
                    <a:pt x="2003" y="13764"/>
                  </a:cubicBezTo>
                  <a:cubicBezTo>
                    <a:pt x="9707" y="12582"/>
                    <a:pt x="16891" y="9699"/>
                    <a:pt x="24311" y="7478"/>
                  </a:cubicBezTo>
                  <a:cubicBezTo>
                    <a:pt x="30597" y="5634"/>
                    <a:pt x="36978" y="4406"/>
                    <a:pt x="42602" y="861"/>
                  </a:cubicBezTo>
                  <a:cubicBezTo>
                    <a:pt x="42999" y="596"/>
                    <a:pt x="42778" y="1"/>
                    <a:pt x="4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23750" y="4650525"/>
              <a:ext cx="172525" cy="77425"/>
            </a:xfrm>
            <a:custGeom>
              <a:avLst/>
              <a:gdLst/>
              <a:ahLst/>
              <a:cxnLst/>
              <a:rect l="l" t="t" r="r" b="b"/>
              <a:pathLst>
                <a:path w="6901" h="3097" extrusionOk="0">
                  <a:moveTo>
                    <a:pt x="5623" y="1"/>
                  </a:moveTo>
                  <a:cubicBezTo>
                    <a:pt x="4155" y="1"/>
                    <a:pt x="2847" y="975"/>
                    <a:pt x="1323" y="1016"/>
                  </a:cubicBezTo>
                  <a:cubicBezTo>
                    <a:pt x="15" y="1062"/>
                    <a:pt x="0" y="3096"/>
                    <a:pt x="1279" y="3096"/>
                  </a:cubicBezTo>
                  <a:cubicBezTo>
                    <a:pt x="1294" y="3096"/>
                    <a:pt x="1308" y="3096"/>
                    <a:pt x="1323" y="3095"/>
                  </a:cubicBezTo>
                  <a:cubicBezTo>
                    <a:pt x="2221" y="3048"/>
                    <a:pt x="3072" y="2906"/>
                    <a:pt x="3875" y="2623"/>
                  </a:cubicBezTo>
                  <a:cubicBezTo>
                    <a:pt x="4915" y="2292"/>
                    <a:pt x="5861" y="2008"/>
                    <a:pt x="6569" y="1158"/>
                  </a:cubicBezTo>
                  <a:cubicBezTo>
                    <a:pt x="6900" y="827"/>
                    <a:pt x="6759" y="212"/>
                    <a:pt x="6286" y="70"/>
                  </a:cubicBezTo>
                  <a:cubicBezTo>
                    <a:pt x="6061" y="22"/>
                    <a:pt x="5840" y="1"/>
                    <a:pt x="5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 rot="1303749" flipH="1">
            <a:off x="6310971" y="1600706"/>
            <a:ext cx="1093222" cy="1597037"/>
            <a:chOff x="231075" y="988200"/>
            <a:chExt cx="2559975" cy="3739750"/>
          </a:xfrm>
        </p:grpSpPr>
        <p:sp>
          <p:nvSpPr>
            <p:cNvPr id="33" name="Google Shape;33;p2"/>
            <p:cNvSpPr/>
            <p:nvPr/>
          </p:nvSpPr>
          <p:spPr>
            <a:xfrm>
              <a:off x="2410225" y="1232900"/>
              <a:ext cx="380825" cy="1036325"/>
            </a:xfrm>
            <a:custGeom>
              <a:avLst/>
              <a:gdLst/>
              <a:ahLst/>
              <a:cxnLst/>
              <a:rect l="l" t="t" r="r" b="b"/>
              <a:pathLst>
                <a:path w="15233" h="41453" extrusionOk="0">
                  <a:moveTo>
                    <a:pt x="722" y="1"/>
                  </a:moveTo>
                  <a:cubicBezTo>
                    <a:pt x="349" y="1"/>
                    <a:pt x="0" y="252"/>
                    <a:pt x="79" y="754"/>
                  </a:cubicBezTo>
                  <a:cubicBezTo>
                    <a:pt x="1214" y="7654"/>
                    <a:pt x="4238" y="14082"/>
                    <a:pt x="6507" y="20651"/>
                  </a:cubicBezTo>
                  <a:cubicBezTo>
                    <a:pt x="8776" y="27221"/>
                    <a:pt x="9626" y="35586"/>
                    <a:pt x="14069" y="41210"/>
                  </a:cubicBezTo>
                  <a:cubicBezTo>
                    <a:pt x="14195" y="41372"/>
                    <a:pt x="14397" y="41452"/>
                    <a:pt x="14595" y="41452"/>
                  </a:cubicBezTo>
                  <a:cubicBezTo>
                    <a:pt x="14918" y="41452"/>
                    <a:pt x="15233" y="41242"/>
                    <a:pt x="15203" y="40832"/>
                  </a:cubicBezTo>
                  <a:cubicBezTo>
                    <a:pt x="14447" y="34263"/>
                    <a:pt x="11848" y="27504"/>
                    <a:pt x="9626" y="21266"/>
                  </a:cubicBezTo>
                  <a:cubicBezTo>
                    <a:pt x="7169" y="14271"/>
                    <a:pt x="4238" y="7370"/>
                    <a:pt x="1450" y="470"/>
                  </a:cubicBezTo>
                  <a:cubicBezTo>
                    <a:pt x="1325" y="157"/>
                    <a:pt x="1016" y="1"/>
                    <a:pt x="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299950" y="988200"/>
              <a:ext cx="91000" cy="159750"/>
            </a:xfrm>
            <a:custGeom>
              <a:avLst/>
              <a:gdLst/>
              <a:ahLst/>
              <a:cxnLst/>
              <a:rect l="l" t="t" r="r" b="b"/>
              <a:pathLst>
                <a:path w="3640" h="6390" extrusionOk="0">
                  <a:moveTo>
                    <a:pt x="867" y="1"/>
                  </a:moveTo>
                  <a:cubicBezTo>
                    <a:pt x="447" y="1"/>
                    <a:pt x="0" y="331"/>
                    <a:pt x="0" y="853"/>
                  </a:cubicBezTo>
                  <a:cubicBezTo>
                    <a:pt x="0" y="2696"/>
                    <a:pt x="898" y="6146"/>
                    <a:pt x="3120" y="6382"/>
                  </a:cubicBezTo>
                  <a:cubicBezTo>
                    <a:pt x="3149" y="6387"/>
                    <a:pt x="3178" y="6390"/>
                    <a:pt x="3206" y="6390"/>
                  </a:cubicBezTo>
                  <a:cubicBezTo>
                    <a:pt x="3450" y="6390"/>
                    <a:pt x="3640" y="6211"/>
                    <a:pt x="3640" y="5957"/>
                  </a:cubicBezTo>
                  <a:cubicBezTo>
                    <a:pt x="3592" y="5059"/>
                    <a:pt x="2978" y="4303"/>
                    <a:pt x="2647" y="3452"/>
                  </a:cubicBezTo>
                  <a:cubicBezTo>
                    <a:pt x="2222" y="2507"/>
                    <a:pt x="1844" y="1562"/>
                    <a:pt x="1560" y="569"/>
                  </a:cubicBezTo>
                  <a:cubicBezTo>
                    <a:pt x="1461" y="173"/>
                    <a:pt x="1171" y="1"/>
                    <a:pt x="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744700" y="1884475"/>
              <a:ext cx="689875" cy="847050"/>
            </a:xfrm>
            <a:custGeom>
              <a:avLst/>
              <a:gdLst/>
              <a:ahLst/>
              <a:cxnLst/>
              <a:rect l="l" t="t" r="r" b="b"/>
              <a:pathLst>
                <a:path w="27595" h="33882" extrusionOk="0">
                  <a:moveTo>
                    <a:pt x="1164" y="1"/>
                  </a:moveTo>
                  <a:cubicBezTo>
                    <a:pt x="559" y="1"/>
                    <a:pt x="0" y="571"/>
                    <a:pt x="422" y="1252"/>
                  </a:cubicBezTo>
                  <a:cubicBezTo>
                    <a:pt x="3731" y="6829"/>
                    <a:pt x="7842" y="11792"/>
                    <a:pt x="12002" y="16707"/>
                  </a:cubicBezTo>
                  <a:cubicBezTo>
                    <a:pt x="16728" y="22237"/>
                    <a:pt x="21123" y="28995"/>
                    <a:pt x="26558" y="33769"/>
                  </a:cubicBezTo>
                  <a:cubicBezTo>
                    <a:pt x="26661" y="33846"/>
                    <a:pt x="26788" y="33881"/>
                    <a:pt x="26915" y="33881"/>
                  </a:cubicBezTo>
                  <a:cubicBezTo>
                    <a:pt x="27255" y="33881"/>
                    <a:pt x="27594" y="33628"/>
                    <a:pt x="27456" y="33249"/>
                  </a:cubicBezTo>
                  <a:cubicBezTo>
                    <a:pt x="25661" y="27719"/>
                    <a:pt x="20934" y="23135"/>
                    <a:pt x="17248" y="18834"/>
                  </a:cubicBezTo>
                  <a:cubicBezTo>
                    <a:pt x="12049" y="12737"/>
                    <a:pt x="6708" y="6829"/>
                    <a:pt x="1935" y="401"/>
                  </a:cubicBezTo>
                  <a:cubicBezTo>
                    <a:pt x="1727" y="120"/>
                    <a:pt x="1441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615825" y="1684775"/>
              <a:ext cx="86275" cy="100150"/>
            </a:xfrm>
            <a:custGeom>
              <a:avLst/>
              <a:gdLst/>
              <a:ahLst/>
              <a:cxnLst/>
              <a:rect l="l" t="t" r="r" b="b"/>
              <a:pathLst>
                <a:path w="3451" h="4006" extrusionOk="0">
                  <a:moveTo>
                    <a:pt x="898" y="0"/>
                  </a:moveTo>
                  <a:cubicBezTo>
                    <a:pt x="615" y="0"/>
                    <a:pt x="331" y="166"/>
                    <a:pt x="237" y="497"/>
                  </a:cubicBezTo>
                  <a:cubicBezTo>
                    <a:pt x="237" y="638"/>
                    <a:pt x="189" y="780"/>
                    <a:pt x="189" y="875"/>
                  </a:cubicBezTo>
                  <a:cubicBezTo>
                    <a:pt x="48" y="1111"/>
                    <a:pt x="0" y="1347"/>
                    <a:pt x="48" y="1631"/>
                  </a:cubicBezTo>
                  <a:cubicBezTo>
                    <a:pt x="331" y="2576"/>
                    <a:pt x="993" y="3427"/>
                    <a:pt x="1891" y="3899"/>
                  </a:cubicBezTo>
                  <a:cubicBezTo>
                    <a:pt x="2033" y="3970"/>
                    <a:pt x="2198" y="4006"/>
                    <a:pt x="2363" y="4006"/>
                  </a:cubicBezTo>
                  <a:cubicBezTo>
                    <a:pt x="2529" y="4006"/>
                    <a:pt x="2694" y="3970"/>
                    <a:pt x="2836" y="3900"/>
                  </a:cubicBezTo>
                  <a:lnTo>
                    <a:pt x="2836" y="3900"/>
                  </a:lnTo>
                  <a:cubicBezTo>
                    <a:pt x="2789" y="3923"/>
                    <a:pt x="2777" y="3932"/>
                    <a:pt x="2787" y="3932"/>
                  </a:cubicBezTo>
                  <a:cubicBezTo>
                    <a:pt x="2815" y="3932"/>
                    <a:pt x="3037" y="3852"/>
                    <a:pt x="3072" y="3852"/>
                  </a:cubicBezTo>
                  <a:cubicBezTo>
                    <a:pt x="3309" y="3758"/>
                    <a:pt x="3450" y="3521"/>
                    <a:pt x="3403" y="3285"/>
                  </a:cubicBezTo>
                  <a:cubicBezTo>
                    <a:pt x="3356" y="3049"/>
                    <a:pt x="3261" y="2812"/>
                    <a:pt x="3167" y="2623"/>
                  </a:cubicBezTo>
                  <a:cubicBezTo>
                    <a:pt x="3025" y="2340"/>
                    <a:pt x="2694" y="2245"/>
                    <a:pt x="2458" y="2009"/>
                  </a:cubicBezTo>
                  <a:cubicBezTo>
                    <a:pt x="2174" y="1820"/>
                    <a:pt x="1938" y="1489"/>
                    <a:pt x="1844" y="1111"/>
                  </a:cubicBezTo>
                  <a:cubicBezTo>
                    <a:pt x="1796" y="969"/>
                    <a:pt x="1749" y="827"/>
                    <a:pt x="1607" y="686"/>
                  </a:cubicBezTo>
                  <a:cubicBezTo>
                    <a:pt x="1607" y="638"/>
                    <a:pt x="1560" y="591"/>
                    <a:pt x="1560" y="497"/>
                  </a:cubicBezTo>
                  <a:cubicBezTo>
                    <a:pt x="1465" y="166"/>
                    <a:pt x="1182" y="0"/>
                    <a:pt x="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409050" y="1423400"/>
              <a:ext cx="153625" cy="192850"/>
            </a:xfrm>
            <a:custGeom>
              <a:avLst/>
              <a:gdLst/>
              <a:ahLst/>
              <a:cxnLst/>
              <a:rect l="l" t="t" r="r" b="b"/>
              <a:pathLst>
                <a:path w="6145" h="7714" extrusionOk="0">
                  <a:moveTo>
                    <a:pt x="1241" y="0"/>
                  </a:moveTo>
                  <a:cubicBezTo>
                    <a:pt x="1096" y="0"/>
                    <a:pt x="950" y="26"/>
                    <a:pt x="804" y="81"/>
                  </a:cubicBezTo>
                  <a:cubicBezTo>
                    <a:pt x="520" y="223"/>
                    <a:pt x="331" y="459"/>
                    <a:pt x="237" y="743"/>
                  </a:cubicBezTo>
                  <a:cubicBezTo>
                    <a:pt x="189" y="790"/>
                    <a:pt x="189" y="885"/>
                    <a:pt x="237" y="932"/>
                  </a:cubicBezTo>
                  <a:cubicBezTo>
                    <a:pt x="0" y="2019"/>
                    <a:pt x="1324" y="3248"/>
                    <a:pt x="1891" y="4004"/>
                  </a:cubicBezTo>
                  <a:cubicBezTo>
                    <a:pt x="2694" y="5138"/>
                    <a:pt x="3309" y="6556"/>
                    <a:pt x="4396" y="7454"/>
                  </a:cubicBezTo>
                  <a:cubicBezTo>
                    <a:pt x="4590" y="7634"/>
                    <a:pt x="4823" y="7714"/>
                    <a:pt x="5051" y="7714"/>
                  </a:cubicBezTo>
                  <a:cubicBezTo>
                    <a:pt x="5544" y="7714"/>
                    <a:pt x="6018" y="7341"/>
                    <a:pt x="6050" y="6792"/>
                  </a:cubicBezTo>
                  <a:cubicBezTo>
                    <a:pt x="6144" y="5233"/>
                    <a:pt x="5105" y="3768"/>
                    <a:pt x="4207" y="2586"/>
                  </a:cubicBezTo>
                  <a:cubicBezTo>
                    <a:pt x="3615" y="1784"/>
                    <a:pt x="2458" y="0"/>
                    <a:pt x="1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253125" y="2453500"/>
              <a:ext cx="793300" cy="599125"/>
            </a:xfrm>
            <a:custGeom>
              <a:avLst/>
              <a:gdLst/>
              <a:ahLst/>
              <a:cxnLst/>
              <a:rect l="l" t="t" r="r" b="b"/>
              <a:pathLst>
                <a:path w="31732" h="23965" extrusionOk="0">
                  <a:moveTo>
                    <a:pt x="1503" y="1"/>
                  </a:moveTo>
                  <a:cubicBezTo>
                    <a:pt x="719" y="1"/>
                    <a:pt x="0" y="851"/>
                    <a:pt x="660" y="1650"/>
                  </a:cubicBezTo>
                  <a:cubicBezTo>
                    <a:pt x="4205" y="6045"/>
                    <a:pt x="8837" y="9117"/>
                    <a:pt x="13468" y="12331"/>
                  </a:cubicBezTo>
                  <a:cubicBezTo>
                    <a:pt x="19140" y="16254"/>
                    <a:pt x="23866" y="21878"/>
                    <a:pt x="30625" y="23911"/>
                  </a:cubicBezTo>
                  <a:cubicBezTo>
                    <a:pt x="30712" y="23948"/>
                    <a:pt x="30797" y="23965"/>
                    <a:pt x="30878" y="23965"/>
                  </a:cubicBezTo>
                  <a:cubicBezTo>
                    <a:pt x="31405" y="23965"/>
                    <a:pt x="31731" y="23240"/>
                    <a:pt x="31239" y="22871"/>
                  </a:cubicBezTo>
                  <a:cubicBezTo>
                    <a:pt x="26655" y="18570"/>
                    <a:pt x="21456" y="14600"/>
                    <a:pt x="16399" y="10866"/>
                  </a:cubicBezTo>
                  <a:cubicBezTo>
                    <a:pt x="11672" y="7321"/>
                    <a:pt x="6379" y="4769"/>
                    <a:pt x="2314" y="374"/>
                  </a:cubicBezTo>
                  <a:cubicBezTo>
                    <a:pt x="2077" y="111"/>
                    <a:pt x="1786" y="1"/>
                    <a:pt x="1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069750" y="2306250"/>
              <a:ext cx="163275" cy="144200"/>
            </a:xfrm>
            <a:custGeom>
              <a:avLst/>
              <a:gdLst/>
              <a:ahLst/>
              <a:cxnLst/>
              <a:rect l="l" t="t" r="r" b="b"/>
              <a:pathLst>
                <a:path w="6531" h="5768" extrusionOk="0">
                  <a:moveTo>
                    <a:pt x="1317" y="0"/>
                  </a:moveTo>
                  <a:cubicBezTo>
                    <a:pt x="641" y="0"/>
                    <a:pt x="0" y="830"/>
                    <a:pt x="481" y="1585"/>
                  </a:cubicBezTo>
                  <a:cubicBezTo>
                    <a:pt x="1189" y="2625"/>
                    <a:pt x="1993" y="3523"/>
                    <a:pt x="2985" y="4279"/>
                  </a:cubicBezTo>
                  <a:cubicBezTo>
                    <a:pt x="3685" y="4772"/>
                    <a:pt x="4707" y="5768"/>
                    <a:pt x="5677" y="5768"/>
                  </a:cubicBezTo>
                  <a:cubicBezTo>
                    <a:pt x="5821" y="5768"/>
                    <a:pt x="5964" y="5746"/>
                    <a:pt x="6105" y="5697"/>
                  </a:cubicBezTo>
                  <a:cubicBezTo>
                    <a:pt x="6247" y="5649"/>
                    <a:pt x="6388" y="5460"/>
                    <a:pt x="6436" y="5271"/>
                  </a:cubicBezTo>
                  <a:cubicBezTo>
                    <a:pt x="6530" y="4184"/>
                    <a:pt x="5254" y="3428"/>
                    <a:pt x="4545" y="2766"/>
                  </a:cubicBezTo>
                  <a:cubicBezTo>
                    <a:pt x="3647" y="2057"/>
                    <a:pt x="2796" y="1254"/>
                    <a:pt x="2040" y="403"/>
                  </a:cubicBezTo>
                  <a:cubicBezTo>
                    <a:pt x="1833" y="118"/>
                    <a:pt x="1573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05800" y="3333475"/>
              <a:ext cx="1367925" cy="436350"/>
            </a:xfrm>
            <a:custGeom>
              <a:avLst/>
              <a:gdLst/>
              <a:ahLst/>
              <a:cxnLst/>
              <a:rect l="l" t="t" r="r" b="b"/>
              <a:pathLst>
                <a:path w="54717" h="17454" extrusionOk="0">
                  <a:moveTo>
                    <a:pt x="1266" y="0"/>
                  </a:moveTo>
                  <a:cubicBezTo>
                    <a:pt x="184" y="0"/>
                    <a:pt x="1" y="1950"/>
                    <a:pt x="1143" y="2087"/>
                  </a:cubicBezTo>
                  <a:cubicBezTo>
                    <a:pt x="19387" y="4592"/>
                    <a:pt x="35551" y="15793"/>
                    <a:pt x="53983" y="17447"/>
                  </a:cubicBezTo>
                  <a:cubicBezTo>
                    <a:pt x="54012" y="17452"/>
                    <a:pt x="54040" y="17454"/>
                    <a:pt x="54067" y="17454"/>
                  </a:cubicBezTo>
                  <a:cubicBezTo>
                    <a:pt x="54609" y="17454"/>
                    <a:pt x="54717" y="16583"/>
                    <a:pt x="54267" y="16313"/>
                  </a:cubicBezTo>
                  <a:cubicBezTo>
                    <a:pt x="46374" y="11965"/>
                    <a:pt x="37063" y="10500"/>
                    <a:pt x="28556" y="7664"/>
                  </a:cubicBezTo>
                  <a:cubicBezTo>
                    <a:pt x="19576" y="4639"/>
                    <a:pt x="10832" y="1047"/>
                    <a:pt x="1380" y="7"/>
                  </a:cubicBezTo>
                  <a:cubicBezTo>
                    <a:pt x="1341" y="3"/>
                    <a:pt x="1303" y="0"/>
                    <a:pt x="1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2225" y="3294600"/>
              <a:ext cx="104950" cy="63075"/>
            </a:xfrm>
            <a:custGeom>
              <a:avLst/>
              <a:gdLst/>
              <a:ahLst/>
              <a:cxnLst/>
              <a:rect l="l" t="t" r="r" b="b"/>
              <a:pathLst>
                <a:path w="4198" h="2523" extrusionOk="0">
                  <a:moveTo>
                    <a:pt x="1059" y="0"/>
                  </a:moveTo>
                  <a:cubicBezTo>
                    <a:pt x="1021" y="0"/>
                    <a:pt x="983" y="1"/>
                    <a:pt x="946" y="3"/>
                  </a:cubicBezTo>
                  <a:cubicBezTo>
                    <a:pt x="1" y="97"/>
                    <a:pt x="1" y="1468"/>
                    <a:pt x="946" y="1562"/>
                  </a:cubicBezTo>
                  <a:cubicBezTo>
                    <a:pt x="1324" y="1610"/>
                    <a:pt x="1655" y="1751"/>
                    <a:pt x="1986" y="1940"/>
                  </a:cubicBezTo>
                  <a:cubicBezTo>
                    <a:pt x="2411" y="2224"/>
                    <a:pt x="2931" y="2413"/>
                    <a:pt x="3451" y="2508"/>
                  </a:cubicBezTo>
                  <a:cubicBezTo>
                    <a:pt x="3491" y="2518"/>
                    <a:pt x="3531" y="2522"/>
                    <a:pt x="3570" y="2522"/>
                  </a:cubicBezTo>
                  <a:cubicBezTo>
                    <a:pt x="3904" y="2522"/>
                    <a:pt x="4197" y="2184"/>
                    <a:pt x="4113" y="1846"/>
                  </a:cubicBezTo>
                  <a:cubicBezTo>
                    <a:pt x="3701" y="702"/>
                    <a:pt x="2225" y="0"/>
                    <a:pt x="1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31075" y="3178775"/>
              <a:ext cx="168925" cy="94625"/>
            </a:xfrm>
            <a:custGeom>
              <a:avLst/>
              <a:gdLst/>
              <a:ahLst/>
              <a:cxnLst/>
              <a:rect l="l" t="t" r="r" b="b"/>
              <a:pathLst>
                <a:path w="6757" h="3785" extrusionOk="0">
                  <a:moveTo>
                    <a:pt x="1329" y="0"/>
                  </a:moveTo>
                  <a:cubicBezTo>
                    <a:pt x="606" y="0"/>
                    <a:pt x="1" y="895"/>
                    <a:pt x="566" y="1611"/>
                  </a:cubicBezTo>
                  <a:cubicBezTo>
                    <a:pt x="1626" y="2671"/>
                    <a:pt x="3215" y="3784"/>
                    <a:pt x="4779" y="3784"/>
                  </a:cubicBezTo>
                  <a:cubicBezTo>
                    <a:pt x="5306" y="3784"/>
                    <a:pt x="5831" y="3658"/>
                    <a:pt x="6332" y="3360"/>
                  </a:cubicBezTo>
                  <a:cubicBezTo>
                    <a:pt x="6757" y="3123"/>
                    <a:pt x="6710" y="2509"/>
                    <a:pt x="6332" y="2273"/>
                  </a:cubicBezTo>
                  <a:cubicBezTo>
                    <a:pt x="5623" y="1942"/>
                    <a:pt x="4866" y="1705"/>
                    <a:pt x="4110" y="1516"/>
                  </a:cubicBezTo>
                  <a:cubicBezTo>
                    <a:pt x="3307" y="1233"/>
                    <a:pt x="2551" y="807"/>
                    <a:pt x="1889" y="193"/>
                  </a:cubicBezTo>
                  <a:cubicBezTo>
                    <a:pt x="1706" y="58"/>
                    <a:pt x="1514" y="0"/>
                    <a:pt x="1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18250" y="4317650"/>
              <a:ext cx="1075000" cy="344550"/>
            </a:xfrm>
            <a:custGeom>
              <a:avLst/>
              <a:gdLst/>
              <a:ahLst/>
              <a:cxnLst/>
              <a:rect l="l" t="t" r="r" b="b"/>
              <a:pathLst>
                <a:path w="43000" h="13782" extrusionOk="0">
                  <a:moveTo>
                    <a:pt x="42362" y="1"/>
                  </a:moveTo>
                  <a:cubicBezTo>
                    <a:pt x="42332" y="1"/>
                    <a:pt x="42302" y="4"/>
                    <a:pt x="42271" y="10"/>
                  </a:cubicBezTo>
                  <a:cubicBezTo>
                    <a:pt x="36127" y="1948"/>
                    <a:pt x="29747" y="3035"/>
                    <a:pt x="23602" y="4736"/>
                  </a:cubicBezTo>
                  <a:cubicBezTo>
                    <a:pt x="16088" y="6863"/>
                    <a:pt x="9045" y="10077"/>
                    <a:pt x="1389" y="11589"/>
                  </a:cubicBezTo>
                  <a:cubicBezTo>
                    <a:pt x="1" y="11858"/>
                    <a:pt x="522" y="13782"/>
                    <a:pt x="1787" y="13782"/>
                  </a:cubicBezTo>
                  <a:cubicBezTo>
                    <a:pt x="1857" y="13782"/>
                    <a:pt x="1929" y="13776"/>
                    <a:pt x="2003" y="13764"/>
                  </a:cubicBezTo>
                  <a:cubicBezTo>
                    <a:pt x="9707" y="12582"/>
                    <a:pt x="16891" y="9699"/>
                    <a:pt x="24311" y="7478"/>
                  </a:cubicBezTo>
                  <a:cubicBezTo>
                    <a:pt x="30597" y="5634"/>
                    <a:pt x="36978" y="4406"/>
                    <a:pt x="42602" y="861"/>
                  </a:cubicBezTo>
                  <a:cubicBezTo>
                    <a:pt x="42999" y="596"/>
                    <a:pt x="42778" y="1"/>
                    <a:pt x="4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3750" y="4650525"/>
              <a:ext cx="172525" cy="77425"/>
            </a:xfrm>
            <a:custGeom>
              <a:avLst/>
              <a:gdLst/>
              <a:ahLst/>
              <a:cxnLst/>
              <a:rect l="l" t="t" r="r" b="b"/>
              <a:pathLst>
                <a:path w="6901" h="3097" extrusionOk="0">
                  <a:moveTo>
                    <a:pt x="5623" y="1"/>
                  </a:moveTo>
                  <a:cubicBezTo>
                    <a:pt x="4155" y="1"/>
                    <a:pt x="2847" y="975"/>
                    <a:pt x="1323" y="1016"/>
                  </a:cubicBezTo>
                  <a:cubicBezTo>
                    <a:pt x="15" y="1062"/>
                    <a:pt x="0" y="3096"/>
                    <a:pt x="1279" y="3096"/>
                  </a:cubicBezTo>
                  <a:cubicBezTo>
                    <a:pt x="1294" y="3096"/>
                    <a:pt x="1308" y="3096"/>
                    <a:pt x="1323" y="3095"/>
                  </a:cubicBezTo>
                  <a:cubicBezTo>
                    <a:pt x="2221" y="3048"/>
                    <a:pt x="3072" y="2906"/>
                    <a:pt x="3875" y="2623"/>
                  </a:cubicBezTo>
                  <a:cubicBezTo>
                    <a:pt x="4915" y="2292"/>
                    <a:pt x="5861" y="2008"/>
                    <a:pt x="6569" y="1158"/>
                  </a:cubicBezTo>
                  <a:cubicBezTo>
                    <a:pt x="6900" y="827"/>
                    <a:pt x="6759" y="212"/>
                    <a:pt x="6286" y="70"/>
                  </a:cubicBezTo>
                  <a:cubicBezTo>
                    <a:pt x="6061" y="22"/>
                    <a:pt x="5840" y="1"/>
                    <a:pt x="5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3">
    <p:bg>
      <p:bgPr>
        <a:solidFill>
          <a:srgbClr val="FFFFFF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>
            <a:spLocks noGrp="1"/>
          </p:cNvSpPr>
          <p:nvPr>
            <p:ph type="title"/>
          </p:nvPr>
        </p:nvSpPr>
        <p:spPr>
          <a:xfrm>
            <a:off x="361214" y="1570886"/>
            <a:ext cx="3857700" cy="12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4"/>
          <p:cNvSpPr txBox="1">
            <a:spLocks noGrp="1"/>
          </p:cNvSpPr>
          <p:nvPr>
            <p:ph type="title" idx="2" hasCustomPrompt="1"/>
          </p:nvPr>
        </p:nvSpPr>
        <p:spPr>
          <a:xfrm>
            <a:off x="6036897" y="2027846"/>
            <a:ext cx="1642200" cy="12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9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7" name="Google Shape;147;p14"/>
          <p:cNvSpPr txBox="1">
            <a:spLocks noGrp="1"/>
          </p:cNvSpPr>
          <p:nvPr>
            <p:ph type="subTitle" idx="1"/>
          </p:nvPr>
        </p:nvSpPr>
        <p:spPr>
          <a:xfrm>
            <a:off x="790664" y="2669045"/>
            <a:ext cx="2998800" cy="8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3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>
            <a:spLocks noGrp="1"/>
          </p:cNvSpPr>
          <p:nvPr>
            <p:ph type="title"/>
          </p:nvPr>
        </p:nvSpPr>
        <p:spPr>
          <a:xfrm>
            <a:off x="4928672" y="2116737"/>
            <a:ext cx="3857700" cy="12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subTitle" idx="1"/>
          </p:nvPr>
        </p:nvSpPr>
        <p:spPr>
          <a:xfrm>
            <a:off x="5358122" y="2656489"/>
            <a:ext cx="2998800" cy="8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title" idx="2" hasCustomPrompt="1"/>
          </p:nvPr>
        </p:nvSpPr>
        <p:spPr>
          <a:xfrm>
            <a:off x="1464897" y="2027846"/>
            <a:ext cx="1642200" cy="12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96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views and two columns">
  <p:cSld name="ONE_COLUMN_TEXT_2_1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>
            <a:spLocks noGrp="1"/>
          </p:cNvSpPr>
          <p:nvPr>
            <p:ph type="title"/>
          </p:nvPr>
        </p:nvSpPr>
        <p:spPr>
          <a:xfrm>
            <a:off x="1619250" y="774550"/>
            <a:ext cx="15558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title" idx="2"/>
          </p:nvPr>
        </p:nvSpPr>
        <p:spPr>
          <a:xfrm>
            <a:off x="1619250" y="3033150"/>
            <a:ext cx="15558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3"/>
          <p:cNvSpPr txBox="1">
            <a:spLocks noGrp="1"/>
          </p:cNvSpPr>
          <p:nvPr>
            <p:ph type="title"/>
          </p:nvPr>
        </p:nvSpPr>
        <p:spPr>
          <a:xfrm>
            <a:off x="699450" y="435892"/>
            <a:ext cx="77451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subTitle" idx="1"/>
          </p:nvPr>
        </p:nvSpPr>
        <p:spPr>
          <a:xfrm>
            <a:off x="1687201" y="1708375"/>
            <a:ext cx="28776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3"/>
          <p:cNvSpPr txBox="1">
            <a:spLocks noGrp="1"/>
          </p:cNvSpPr>
          <p:nvPr>
            <p:ph type="subTitle" idx="2"/>
          </p:nvPr>
        </p:nvSpPr>
        <p:spPr>
          <a:xfrm>
            <a:off x="5805958" y="1708378"/>
            <a:ext cx="24762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subTitle" idx="3"/>
          </p:nvPr>
        </p:nvSpPr>
        <p:spPr>
          <a:xfrm>
            <a:off x="1694413" y="3168569"/>
            <a:ext cx="28776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subTitle" idx="4"/>
          </p:nvPr>
        </p:nvSpPr>
        <p:spPr>
          <a:xfrm>
            <a:off x="5805958" y="3168576"/>
            <a:ext cx="24762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5"/>
          </p:nvPr>
        </p:nvSpPr>
        <p:spPr>
          <a:xfrm>
            <a:off x="1687206" y="2064803"/>
            <a:ext cx="24762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ubTitle" idx="6"/>
          </p:nvPr>
        </p:nvSpPr>
        <p:spPr>
          <a:xfrm>
            <a:off x="5805958" y="2064803"/>
            <a:ext cx="24762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subTitle" idx="7"/>
          </p:nvPr>
        </p:nvSpPr>
        <p:spPr>
          <a:xfrm>
            <a:off x="1693404" y="3540922"/>
            <a:ext cx="24762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subTitle" idx="8"/>
          </p:nvPr>
        </p:nvSpPr>
        <p:spPr>
          <a:xfrm>
            <a:off x="5805958" y="3540922"/>
            <a:ext cx="24762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title" idx="9" hasCustomPrompt="1"/>
          </p:nvPr>
        </p:nvSpPr>
        <p:spPr>
          <a:xfrm>
            <a:off x="865342" y="2017753"/>
            <a:ext cx="6528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34" name="Google Shape;234;p23"/>
          <p:cNvSpPr txBox="1">
            <a:spLocks noGrp="1"/>
          </p:cNvSpPr>
          <p:nvPr>
            <p:ph type="title" idx="13" hasCustomPrompt="1"/>
          </p:nvPr>
        </p:nvSpPr>
        <p:spPr>
          <a:xfrm>
            <a:off x="4986362" y="2017805"/>
            <a:ext cx="6528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35" name="Google Shape;235;p23"/>
          <p:cNvSpPr txBox="1">
            <a:spLocks noGrp="1"/>
          </p:cNvSpPr>
          <p:nvPr>
            <p:ph type="title" idx="14" hasCustomPrompt="1"/>
          </p:nvPr>
        </p:nvSpPr>
        <p:spPr>
          <a:xfrm>
            <a:off x="865342" y="3459557"/>
            <a:ext cx="6528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236" name="Google Shape;236;p23"/>
          <p:cNvSpPr txBox="1">
            <a:spLocks noGrp="1"/>
          </p:cNvSpPr>
          <p:nvPr>
            <p:ph type="title" idx="15" hasCustomPrompt="1"/>
          </p:nvPr>
        </p:nvSpPr>
        <p:spPr>
          <a:xfrm>
            <a:off x="4976355" y="3386061"/>
            <a:ext cx="6528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grpSp>
        <p:nvGrpSpPr>
          <p:cNvPr id="237" name="Google Shape;237;p23"/>
          <p:cNvGrpSpPr/>
          <p:nvPr/>
        </p:nvGrpSpPr>
        <p:grpSpPr>
          <a:xfrm>
            <a:off x="228590" y="228595"/>
            <a:ext cx="8686821" cy="4687988"/>
            <a:chOff x="228590" y="228595"/>
            <a:chExt cx="8686821" cy="4687988"/>
          </a:xfrm>
        </p:grpSpPr>
        <p:grpSp>
          <p:nvGrpSpPr>
            <p:cNvPr id="238" name="Google Shape;238;p23"/>
            <p:cNvGrpSpPr/>
            <p:nvPr/>
          </p:nvGrpSpPr>
          <p:grpSpPr>
            <a:xfrm>
              <a:off x="228590" y="229545"/>
              <a:ext cx="1159249" cy="1147653"/>
              <a:chOff x="1339740" y="433220"/>
              <a:chExt cx="1159249" cy="1147653"/>
            </a:xfrm>
          </p:grpSpPr>
          <p:sp>
            <p:nvSpPr>
              <p:cNvPr id="239" name="Google Shape;239;p23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3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" name="Google Shape;241;p23"/>
            <p:cNvGrpSpPr/>
            <p:nvPr/>
          </p:nvGrpSpPr>
          <p:grpSpPr>
            <a:xfrm>
              <a:off x="7759979" y="228595"/>
              <a:ext cx="1155432" cy="1149561"/>
              <a:chOff x="6648829" y="433220"/>
              <a:chExt cx="1155432" cy="1149561"/>
            </a:xfrm>
          </p:grpSpPr>
          <p:sp>
            <p:nvSpPr>
              <p:cNvPr id="242" name="Google Shape;242;p23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3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23"/>
            <p:cNvGrpSpPr/>
            <p:nvPr/>
          </p:nvGrpSpPr>
          <p:grpSpPr>
            <a:xfrm rot="10800000" flipH="1">
              <a:off x="228590" y="3767980"/>
              <a:ext cx="1159249" cy="1147653"/>
              <a:chOff x="1339740" y="433220"/>
              <a:chExt cx="1159249" cy="1147653"/>
            </a:xfrm>
          </p:grpSpPr>
          <p:sp>
            <p:nvSpPr>
              <p:cNvPr id="245" name="Google Shape;245;p23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3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" name="Google Shape;247;p23"/>
            <p:cNvGrpSpPr/>
            <p:nvPr/>
          </p:nvGrpSpPr>
          <p:grpSpPr>
            <a:xfrm rot="10800000" flipH="1">
              <a:off x="7759979" y="3767022"/>
              <a:ext cx="1155432" cy="1149561"/>
              <a:chOff x="6648829" y="433220"/>
              <a:chExt cx="1155432" cy="1149561"/>
            </a:xfrm>
          </p:grpSpPr>
          <p:sp>
            <p:nvSpPr>
              <p:cNvPr id="248" name="Google Shape;248;p23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3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9"/>
          <p:cNvSpPr txBox="1">
            <a:spLocks noGrp="1"/>
          </p:cNvSpPr>
          <p:nvPr>
            <p:ph type="title"/>
          </p:nvPr>
        </p:nvSpPr>
        <p:spPr>
          <a:xfrm>
            <a:off x="2532300" y="475327"/>
            <a:ext cx="4079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Prompt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rompt"/>
              <a:buNone/>
              <a:defRPr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rompt"/>
              <a:buNone/>
              <a:defRPr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rompt"/>
              <a:buNone/>
              <a:defRPr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rompt"/>
              <a:buNone/>
              <a:defRPr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rompt"/>
              <a:buNone/>
              <a:defRPr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rompt"/>
              <a:buNone/>
              <a:defRPr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rompt"/>
              <a:buNone/>
              <a:defRPr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rompt"/>
              <a:buNone/>
              <a:defRPr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354" name="Google Shape;354;p29"/>
          <p:cNvSpPr txBox="1">
            <a:spLocks noGrp="1"/>
          </p:cNvSpPr>
          <p:nvPr>
            <p:ph type="title" idx="2"/>
          </p:nvPr>
        </p:nvSpPr>
        <p:spPr>
          <a:xfrm>
            <a:off x="611903" y="2718750"/>
            <a:ext cx="1104600" cy="24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rompt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title" idx="3"/>
          </p:nvPr>
        </p:nvSpPr>
        <p:spPr>
          <a:xfrm>
            <a:off x="3507000" y="1230850"/>
            <a:ext cx="2130000" cy="3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rompt"/>
              <a:buNone/>
              <a:defRPr sz="1400">
                <a:latin typeface="Prompt"/>
                <a:ea typeface="Prompt"/>
                <a:cs typeface="Prompt"/>
                <a:sym typeface="Promp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6" name="Google Shape;356;p29"/>
          <p:cNvSpPr txBox="1">
            <a:spLocks noGrp="1"/>
          </p:cNvSpPr>
          <p:nvPr>
            <p:ph type="subTitle" idx="1"/>
          </p:nvPr>
        </p:nvSpPr>
        <p:spPr>
          <a:xfrm>
            <a:off x="609933" y="3025363"/>
            <a:ext cx="1104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9"/>
          <p:cNvSpPr txBox="1">
            <a:spLocks noGrp="1"/>
          </p:cNvSpPr>
          <p:nvPr>
            <p:ph type="title" idx="4"/>
          </p:nvPr>
        </p:nvSpPr>
        <p:spPr>
          <a:xfrm>
            <a:off x="2040778" y="2628900"/>
            <a:ext cx="1104600" cy="24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rompt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5"/>
          </p:nvPr>
        </p:nvSpPr>
        <p:spPr>
          <a:xfrm>
            <a:off x="2038808" y="2935513"/>
            <a:ext cx="1104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29"/>
          <p:cNvSpPr txBox="1">
            <a:spLocks noGrp="1"/>
          </p:cNvSpPr>
          <p:nvPr>
            <p:ph type="title" idx="6"/>
          </p:nvPr>
        </p:nvSpPr>
        <p:spPr>
          <a:xfrm>
            <a:off x="3344528" y="2628900"/>
            <a:ext cx="1104600" cy="24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rompt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7"/>
          </p:nvPr>
        </p:nvSpPr>
        <p:spPr>
          <a:xfrm>
            <a:off x="3342558" y="2935513"/>
            <a:ext cx="1104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 idx="8"/>
          </p:nvPr>
        </p:nvSpPr>
        <p:spPr>
          <a:xfrm>
            <a:off x="4548153" y="2628900"/>
            <a:ext cx="1104600" cy="24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rompt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2" name="Google Shape;362;p29"/>
          <p:cNvSpPr txBox="1">
            <a:spLocks noGrp="1"/>
          </p:cNvSpPr>
          <p:nvPr>
            <p:ph type="subTitle" idx="9"/>
          </p:nvPr>
        </p:nvSpPr>
        <p:spPr>
          <a:xfrm>
            <a:off x="4546183" y="2935513"/>
            <a:ext cx="1104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9"/>
          <p:cNvSpPr txBox="1">
            <a:spLocks noGrp="1"/>
          </p:cNvSpPr>
          <p:nvPr>
            <p:ph type="title" idx="13"/>
          </p:nvPr>
        </p:nvSpPr>
        <p:spPr>
          <a:xfrm>
            <a:off x="6079128" y="2628900"/>
            <a:ext cx="1104600" cy="24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rompt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4" name="Google Shape;364;p29"/>
          <p:cNvSpPr txBox="1">
            <a:spLocks noGrp="1"/>
          </p:cNvSpPr>
          <p:nvPr>
            <p:ph type="subTitle" idx="14"/>
          </p:nvPr>
        </p:nvSpPr>
        <p:spPr>
          <a:xfrm>
            <a:off x="6077158" y="2935513"/>
            <a:ext cx="1104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29"/>
          <p:cNvSpPr txBox="1">
            <a:spLocks noGrp="1"/>
          </p:cNvSpPr>
          <p:nvPr>
            <p:ph type="title" idx="15"/>
          </p:nvPr>
        </p:nvSpPr>
        <p:spPr>
          <a:xfrm>
            <a:off x="7353603" y="2628900"/>
            <a:ext cx="1104600" cy="24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rompt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16"/>
          </p:nvPr>
        </p:nvSpPr>
        <p:spPr>
          <a:xfrm>
            <a:off x="7351633" y="2935513"/>
            <a:ext cx="1104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367" name="Google Shape;367;p29"/>
          <p:cNvGrpSpPr/>
          <p:nvPr/>
        </p:nvGrpSpPr>
        <p:grpSpPr>
          <a:xfrm>
            <a:off x="7154324" y="464490"/>
            <a:ext cx="1306549" cy="459199"/>
            <a:chOff x="7200548" y="384850"/>
            <a:chExt cx="1714856" cy="602702"/>
          </a:xfrm>
        </p:grpSpPr>
        <p:sp>
          <p:nvSpPr>
            <p:cNvPr id="368" name="Google Shape;368;p29"/>
            <p:cNvSpPr/>
            <p:nvPr/>
          </p:nvSpPr>
          <p:spPr>
            <a:xfrm>
              <a:off x="8211759" y="384850"/>
              <a:ext cx="331279" cy="331279"/>
            </a:xfrm>
            <a:custGeom>
              <a:avLst/>
              <a:gdLst/>
              <a:ahLst/>
              <a:cxnLst/>
              <a:rect l="l" t="t" r="r" b="b"/>
              <a:pathLst>
                <a:path w="1677" h="1677" extrusionOk="0">
                  <a:moveTo>
                    <a:pt x="1480" y="157"/>
                  </a:moveTo>
                  <a:cubicBezTo>
                    <a:pt x="1493" y="157"/>
                    <a:pt x="1520" y="184"/>
                    <a:pt x="1520" y="210"/>
                  </a:cubicBezTo>
                  <a:cubicBezTo>
                    <a:pt x="1520" y="249"/>
                    <a:pt x="1520" y="288"/>
                    <a:pt x="1506" y="328"/>
                  </a:cubicBezTo>
                  <a:cubicBezTo>
                    <a:pt x="1415" y="616"/>
                    <a:pt x="1232" y="851"/>
                    <a:pt x="983" y="1021"/>
                  </a:cubicBezTo>
                  <a:cubicBezTo>
                    <a:pt x="826" y="1126"/>
                    <a:pt x="682" y="1218"/>
                    <a:pt x="525" y="1296"/>
                  </a:cubicBezTo>
                  <a:cubicBezTo>
                    <a:pt x="629" y="1152"/>
                    <a:pt x="721" y="1021"/>
                    <a:pt x="813" y="864"/>
                  </a:cubicBezTo>
                  <a:cubicBezTo>
                    <a:pt x="996" y="589"/>
                    <a:pt x="1166" y="314"/>
                    <a:pt x="1415" y="184"/>
                  </a:cubicBezTo>
                  <a:cubicBezTo>
                    <a:pt x="1428" y="170"/>
                    <a:pt x="1454" y="157"/>
                    <a:pt x="1467" y="157"/>
                  </a:cubicBezTo>
                  <a:close/>
                  <a:moveTo>
                    <a:pt x="1480" y="0"/>
                  </a:moveTo>
                  <a:cubicBezTo>
                    <a:pt x="1428" y="0"/>
                    <a:pt x="1376" y="13"/>
                    <a:pt x="1336" y="40"/>
                  </a:cubicBezTo>
                  <a:cubicBezTo>
                    <a:pt x="1061" y="197"/>
                    <a:pt x="865" y="498"/>
                    <a:pt x="682" y="786"/>
                  </a:cubicBezTo>
                  <a:cubicBezTo>
                    <a:pt x="498" y="1087"/>
                    <a:pt x="302" y="1388"/>
                    <a:pt x="1" y="1532"/>
                  </a:cubicBezTo>
                  <a:lnTo>
                    <a:pt x="66" y="1676"/>
                  </a:lnTo>
                  <a:cubicBezTo>
                    <a:pt x="420" y="1532"/>
                    <a:pt x="747" y="1362"/>
                    <a:pt x="1061" y="1152"/>
                  </a:cubicBezTo>
                  <a:cubicBezTo>
                    <a:pt x="1336" y="969"/>
                    <a:pt x="1546" y="681"/>
                    <a:pt x="1650" y="367"/>
                  </a:cubicBezTo>
                  <a:cubicBezTo>
                    <a:pt x="1664" y="301"/>
                    <a:pt x="1677" y="236"/>
                    <a:pt x="1664" y="170"/>
                  </a:cubicBezTo>
                  <a:cubicBezTo>
                    <a:pt x="1637" y="79"/>
                    <a:pt x="1572" y="13"/>
                    <a:pt x="1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8385199" y="616567"/>
              <a:ext cx="530204" cy="156454"/>
            </a:xfrm>
            <a:custGeom>
              <a:avLst/>
              <a:gdLst/>
              <a:ahLst/>
              <a:cxnLst/>
              <a:rect l="l" t="t" r="r" b="b"/>
              <a:pathLst>
                <a:path w="2684" h="792" extrusionOk="0">
                  <a:moveTo>
                    <a:pt x="1480" y="157"/>
                  </a:moveTo>
                  <a:cubicBezTo>
                    <a:pt x="1796" y="157"/>
                    <a:pt x="2115" y="224"/>
                    <a:pt x="2396" y="359"/>
                  </a:cubicBezTo>
                  <a:cubicBezTo>
                    <a:pt x="2435" y="372"/>
                    <a:pt x="2461" y="398"/>
                    <a:pt x="2488" y="425"/>
                  </a:cubicBezTo>
                  <a:cubicBezTo>
                    <a:pt x="2514" y="477"/>
                    <a:pt x="2501" y="542"/>
                    <a:pt x="2448" y="569"/>
                  </a:cubicBezTo>
                  <a:cubicBezTo>
                    <a:pt x="2396" y="608"/>
                    <a:pt x="2317" y="634"/>
                    <a:pt x="2252" y="634"/>
                  </a:cubicBezTo>
                  <a:cubicBezTo>
                    <a:pt x="2082" y="621"/>
                    <a:pt x="1925" y="582"/>
                    <a:pt x="1781" y="516"/>
                  </a:cubicBezTo>
                  <a:lnTo>
                    <a:pt x="1571" y="425"/>
                  </a:lnTo>
                  <a:cubicBezTo>
                    <a:pt x="1388" y="333"/>
                    <a:pt x="1191" y="267"/>
                    <a:pt x="995" y="215"/>
                  </a:cubicBezTo>
                  <a:lnTo>
                    <a:pt x="952" y="198"/>
                  </a:lnTo>
                  <a:lnTo>
                    <a:pt x="952" y="198"/>
                  </a:lnTo>
                  <a:cubicBezTo>
                    <a:pt x="1087" y="174"/>
                    <a:pt x="1211" y="163"/>
                    <a:pt x="1322" y="163"/>
                  </a:cubicBezTo>
                  <a:cubicBezTo>
                    <a:pt x="1375" y="159"/>
                    <a:pt x="1427" y="157"/>
                    <a:pt x="1480" y="157"/>
                  </a:cubicBezTo>
                  <a:close/>
                  <a:moveTo>
                    <a:pt x="1459" y="1"/>
                  </a:moveTo>
                  <a:cubicBezTo>
                    <a:pt x="1409" y="1"/>
                    <a:pt x="1359" y="2"/>
                    <a:pt x="1309" y="6"/>
                  </a:cubicBezTo>
                  <a:cubicBezTo>
                    <a:pt x="864" y="32"/>
                    <a:pt x="432" y="97"/>
                    <a:pt x="0" y="189"/>
                  </a:cubicBezTo>
                  <a:lnTo>
                    <a:pt x="26" y="346"/>
                  </a:lnTo>
                  <a:cubicBezTo>
                    <a:pt x="175" y="321"/>
                    <a:pt x="323" y="308"/>
                    <a:pt x="470" y="308"/>
                  </a:cubicBezTo>
                  <a:cubicBezTo>
                    <a:pt x="634" y="308"/>
                    <a:pt x="797" y="325"/>
                    <a:pt x="956" y="359"/>
                  </a:cubicBezTo>
                  <a:cubicBezTo>
                    <a:pt x="1139" y="425"/>
                    <a:pt x="1322" y="490"/>
                    <a:pt x="1506" y="569"/>
                  </a:cubicBezTo>
                  <a:lnTo>
                    <a:pt x="1728" y="660"/>
                  </a:lnTo>
                  <a:cubicBezTo>
                    <a:pt x="1885" y="739"/>
                    <a:pt x="2069" y="778"/>
                    <a:pt x="2239" y="791"/>
                  </a:cubicBezTo>
                  <a:lnTo>
                    <a:pt x="2252" y="791"/>
                  </a:lnTo>
                  <a:cubicBezTo>
                    <a:pt x="2357" y="791"/>
                    <a:pt x="2461" y="752"/>
                    <a:pt x="2540" y="699"/>
                  </a:cubicBezTo>
                  <a:cubicBezTo>
                    <a:pt x="2645" y="608"/>
                    <a:pt x="2684" y="464"/>
                    <a:pt x="2618" y="346"/>
                  </a:cubicBezTo>
                  <a:cubicBezTo>
                    <a:pt x="2579" y="294"/>
                    <a:pt x="2527" y="241"/>
                    <a:pt x="2461" y="215"/>
                  </a:cubicBezTo>
                  <a:cubicBezTo>
                    <a:pt x="2141" y="78"/>
                    <a:pt x="1801" y="1"/>
                    <a:pt x="14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7200548" y="580219"/>
              <a:ext cx="1422701" cy="407333"/>
            </a:xfrm>
            <a:custGeom>
              <a:avLst/>
              <a:gdLst/>
              <a:ahLst/>
              <a:cxnLst/>
              <a:rect l="l" t="t" r="r" b="b"/>
              <a:pathLst>
                <a:path w="7202" h="2062" extrusionOk="0">
                  <a:moveTo>
                    <a:pt x="1235" y="1"/>
                  </a:moveTo>
                  <a:cubicBezTo>
                    <a:pt x="1207" y="1"/>
                    <a:pt x="1180" y="2"/>
                    <a:pt x="1153" y="6"/>
                  </a:cubicBezTo>
                  <a:cubicBezTo>
                    <a:pt x="747" y="32"/>
                    <a:pt x="394" y="255"/>
                    <a:pt x="197" y="609"/>
                  </a:cubicBezTo>
                  <a:cubicBezTo>
                    <a:pt x="1" y="975"/>
                    <a:pt x="53" y="1420"/>
                    <a:pt x="315" y="1734"/>
                  </a:cubicBezTo>
                  <a:cubicBezTo>
                    <a:pt x="538" y="1944"/>
                    <a:pt x="852" y="2062"/>
                    <a:pt x="1166" y="2062"/>
                  </a:cubicBezTo>
                  <a:cubicBezTo>
                    <a:pt x="1218" y="2062"/>
                    <a:pt x="1258" y="2049"/>
                    <a:pt x="1310" y="2049"/>
                  </a:cubicBezTo>
                  <a:cubicBezTo>
                    <a:pt x="1650" y="1996"/>
                    <a:pt x="1965" y="1905"/>
                    <a:pt x="2279" y="1761"/>
                  </a:cubicBezTo>
                  <a:lnTo>
                    <a:pt x="2292" y="1748"/>
                  </a:lnTo>
                  <a:cubicBezTo>
                    <a:pt x="2816" y="1538"/>
                    <a:pt x="3339" y="1329"/>
                    <a:pt x="3876" y="1132"/>
                  </a:cubicBezTo>
                  <a:cubicBezTo>
                    <a:pt x="4596" y="870"/>
                    <a:pt x="5303" y="622"/>
                    <a:pt x="6062" y="556"/>
                  </a:cubicBezTo>
                  <a:cubicBezTo>
                    <a:pt x="6112" y="549"/>
                    <a:pt x="6162" y="546"/>
                    <a:pt x="6212" y="546"/>
                  </a:cubicBezTo>
                  <a:cubicBezTo>
                    <a:pt x="6350" y="546"/>
                    <a:pt x="6491" y="570"/>
                    <a:pt x="6625" y="609"/>
                  </a:cubicBezTo>
                  <a:cubicBezTo>
                    <a:pt x="6809" y="661"/>
                    <a:pt x="6940" y="792"/>
                    <a:pt x="6992" y="975"/>
                  </a:cubicBezTo>
                  <a:cubicBezTo>
                    <a:pt x="7031" y="1132"/>
                    <a:pt x="6940" y="1302"/>
                    <a:pt x="6783" y="1355"/>
                  </a:cubicBezTo>
                  <a:cubicBezTo>
                    <a:pt x="6769" y="1357"/>
                    <a:pt x="6756" y="1358"/>
                    <a:pt x="6743" y="1358"/>
                  </a:cubicBezTo>
                  <a:cubicBezTo>
                    <a:pt x="6679" y="1358"/>
                    <a:pt x="6617" y="1331"/>
                    <a:pt x="6573" y="1276"/>
                  </a:cubicBezTo>
                  <a:cubicBezTo>
                    <a:pt x="6521" y="1237"/>
                    <a:pt x="6508" y="1171"/>
                    <a:pt x="6521" y="1119"/>
                  </a:cubicBezTo>
                  <a:lnTo>
                    <a:pt x="6364" y="1067"/>
                  </a:lnTo>
                  <a:lnTo>
                    <a:pt x="6364" y="1067"/>
                  </a:lnTo>
                  <a:cubicBezTo>
                    <a:pt x="6337" y="1185"/>
                    <a:pt x="6364" y="1302"/>
                    <a:pt x="6455" y="1394"/>
                  </a:cubicBezTo>
                  <a:cubicBezTo>
                    <a:pt x="6531" y="1481"/>
                    <a:pt x="6634" y="1532"/>
                    <a:pt x="6749" y="1532"/>
                  </a:cubicBezTo>
                  <a:cubicBezTo>
                    <a:pt x="6773" y="1532"/>
                    <a:pt x="6797" y="1529"/>
                    <a:pt x="6822" y="1525"/>
                  </a:cubicBezTo>
                  <a:cubicBezTo>
                    <a:pt x="7057" y="1446"/>
                    <a:pt x="7201" y="1185"/>
                    <a:pt x="7149" y="949"/>
                  </a:cubicBezTo>
                  <a:cubicBezTo>
                    <a:pt x="7084" y="713"/>
                    <a:pt x="6913" y="543"/>
                    <a:pt x="6691" y="465"/>
                  </a:cubicBezTo>
                  <a:cubicBezTo>
                    <a:pt x="6548" y="420"/>
                    <a:pt x="6398" y="399"/>
                    <a:pt x="6251" y="399"/>
                  </a:cubicBezTo>
                  <a:cubicBezTo>
                    <a:pt x="6183" y="399"/>
                    <a:pt x="6116" y="404"/>
                    <a:pt x="6049" y="412"/>
                  </a:cubicBezTo>
                  <a:cubicBezTo>
                    <a:pt x="5277" y="465"/>
                    <a:pt x="4557" y="726"/>
                    <a:pt x="3824" y="1001"/>
                  </a:cubicBezTo>
                  <a:cubicBezTo>
                    <a:pt x="3300" y="1198"/>
                    <a:pt x="2763" y="1407"/>
                    <a:pt x="2240" y="1617"/>
                  </a:cubicBezTo>
                  <a:lnTo>
                    <a:pt x="2226" y="1630"/>
                  </a:lnTo>
                  <a:cubicBezTo>
                    <a:pt x="1925" y="1761"/>
                    <a:pt x="1611" y="1852"/>
                    <a:pt x="1297" y="1892"/>
                  </a:cubicBezTo>
                  <a:cubicBezTo>
                    <a:pt x="1243" y="1900"/>
                    <a:pt x="1190" y="1905"/>
                    <a:pt x="1137" y="1905"/>
                  </a:cubicBezTo>
                  <a:cubicBezTo>
                    <a:pt x="878" y="1905"/>
                    <a:pt x="628" y="1801"/>
                    <a:pt x="433" y="1617"/>
                  </a:cubicBezTo>
                  <a:cubicBezTo>
                    <a:pt x="210" y="1355"/>
                    <a:pt x="171" y="988"/>
                    <a:pt x="328" y="687"/>
                  </a:cubicBezTo>
                  <a:cubicBezTo>
                    <a:pt x="498" y="386"/>
                    <a:pt x="813" y="190"/>
                    <a:pt x="1166" y="163"/>
                  </a:cubicBezTo>
                  <a:cubicBezTo>
                    <a:pt x="1191" y="159"/>
                    <a:pt x="1217" y="157"/>
                    <a:pt x="1242" y="157"/>
                  </a:cubicBezTo>
                  <a:cubicBezTo>
                    <a:pt x="1364" y="157"/>
                    <a:pt x="1488" y="206"/>
                    <a:pt x="1585" y="281"/>
                  </a:cubicBezTo>
                  <a:cubicBezTo>
                    <a:pt x="1624" y="320"/>
                    <a:pt x="1650" y="386"/>
                    <a:pt x="1650" y="451"/>
                  </a:cubicBezTo>
                  <a:cubicBezTo>
                    <a:pt x="1637" y="582"/>
                    <a:pt x="1533" y="687"/>
                    <a:pt x="1402" y="713"/>
                  </a:cubicBezTo>
                  <a:cubicBezTo>
                    <a:pt x="1349" y="722"/>
                    <a:pt x="1297" y="726"/>
                    <a:pt x="1245" y="726"/>
                  </a:cubicBezTo>
                  <a:cubicBezTo>
                    <a:pt x="1141" y="726"/>
                    <a:pt x="1039" y="709"/>
                    <a:pt x="943" y="674"/>
                  </a:cubicBezTo>
                  <a:lnTo>
                    <a:pt x="904" y="831"/>
                  </a:lnTo>
                  <a:cubicBezTo>
                    <a:pt x="1007" y="863"/>
                    <a:pt x="1115" y="880"/>
                    <a:pt x="1225" y="880"/>
                  </a:cubicBezTo>
                  <a:cubicBezTo>
                    <a:pt x="1296" y="880"/>
                    <a:pt x="1369" y="873"/>
                    <a:pt x="1441" y="857"/>
                  </a:cubicBezTo>
                  <a:cubicBezTo>
                    <a:pt x="1637" y="818"/>
                    <a:pt x="1794" y="661"/>
                    <a:pt x="1808" y="451"/>
                  </a:cubicBezTo>
                  <a:cubicBezTo>
                    <a:pt x="1821" y="347"/>
                    <a:pt x="1768" y="242"/>
                    <a:pt x="1690" y="163"/>
                  </a:cubicBezTo>
                  <a:cubicBezTo>
                    <a:pt x="1556" y="63"/>
                    <a:pt x="1393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Google Shape;371;p29"/>
          <p:cNvGrpSpPr/>
          <p:nvPr/>
        </p:nvGrpSpPr>
        <p:grpSpPr>
          <a:xfrm flipH="1">
            <a:off x="717099" y="456590"/>
            <a:ext cx="1306549" cy="459199"/>
            <a:chOff x="7200548" y="384850"/>
            <a:chExt cx="1714856" cy="602702"/>
          </a:xfrm>
        </p:grpSpPr>
        <p:sp>
          <p:nvSpPr>
            <p:cNvPr id="372" name="Google Shape;372;p29"/>
            <p:cNvSpPr/>
            <p:nvPr/>
          </p:nvSpPr>
          <p:spPr>
            <a:xfrm>
              <a:off x="8211759" y="384850"/>
              <a:ext cx="331279" cy="331279"/>
            </a:xfrm>
            <a:custGeom>
              <a:avLst/>
              <a:gdLst/>
              <a:ahLst/>
              <a:cxnLst/>
              <a:rect l="l" t="t" r="r" b="b"/>
              <a:pathLst>
                <a:path w="1677" h="1677" extrusionOk="0">
                  <a:moveTo>
                    <a:pt x="1480" y="157"/>
                  </a:moveTo>
                  <a:cubicBezTo>
                    <a:pt x="1493" y="157"/>
                    <a:pt x="1520" y="184"/>
                    <a:pt x="1520" y="210"/>
                  </a:cubicBezTo>
                  <a:cubicBezTo>
                    <a:pt x="1520" y="249"/>
                    <a:pt x="1520" y="288"/>
                    <a:pt x="1506" y="328"/>
                  </a:cubicBezTo>
                  <a:cubicBezTo>
                    <a:pt x="1415" y="616"/>
                    <a:pt x="1232" y="851"/>
                    <a:pt x="983" y="1021"/>
                  </a:cubicBezTo>
                  <a:cubicBezTo>
                    <a:pt x="826" y="1126"/>
                    <a:pt x="682" y="1218"/>
                    <a:pt x="525" y="1296"/>
                  </a:cubicBezTo>
                  <a:cubicBezTo>
                    <a:pt x="629" y="1152"/>
                    <a:pt x="721" y="1021"/>
                    <a:pt x="813" y="864"/>
                  </a:cubicBezTo>
                  <a:cubicBezTo>
                    <a:pt x="996" y="589"/>
                    <a:pt x="1166" y="314"/>
                    <a:pt x="1415" y="184"/>
                  </a:cubicBezTo>
                  <a:cubicBezTo>
                    <a:pt x="1428" y="170"/>
                    <a:pt x="1454" y="157"/>
                    <a:pt x="1467" y="157"/>
                  </a:cubicBezTo>
                  <a:close/>
                  <a:moveTo>
                    <a:pt x="1480" y="0"/>
                  </a:moveTo>
                  <a:cubicBezTo>
                    <a:pt x="1428" y="0"/>
                    <a:pt x="1376" y="13"/>
                    <a:pt x="1336" y="40"/>
                  </a:cubicBezTo>
                  <a:cubicBezTo>
                    <a:pt x="1061" y="197"/>
                    <a:pt x="865" y="498"/>
                    <a:pt x="682" y="786"/>
                  </a:cubicBezTo>
                  <a:cubicBezTo>
                    <a:pt x="498" y="1087"/>
                    <a:pt x="302" y="1388"/>
                    <a:pt x="1" y="1532"/>
                  </a:cubicBezTo>
                  <a:lnTo>
                    <a:pt x="66" y="1676"/>
                  </a:lnTo>
                  <a:cubicBezTo>
                    <a:pt x="420" y="1532"/>
                    <a:pt x="747" y="1362"/>
                    <a:pt x="1061" y="1152"/>
                  </a:cubicBezTo>
                  <a:cubicBezTo>
                    <a:pt x="1336" y="969"/>
                    <a:pt x="1546" y="681"/>
                    <a:pt x="1650" y="367"/>
                  </a:cubicBezTo>
                  <a:cubicBezTo>
                    <a:pt x="1664" y="301"/>
                    <a:pt x="1677" y="236"/>
                    <a:pt x="1664" y="170"/>
                  </a:cubicBezTo>
                  <a:cubicBezTo>
                    <a:pt x="1637" y="79"/>
                    <a:pt x="1572" y="13"/>
                    <a:pt x="1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8385199" y="616567"/>
              <a:ext cx="530204" cy="156454"/>
            </a:xfrm>
            <a:custGeom>
              <a:avLst/>
              <a:gdLst/>
              <a:ahLst/>
              <a:cxnLst/>
              <a:rect l="l" t="t" r="r" b="b"/>
              <a:pathLst>
                <a:path w="2684" h="792" extrusionOk="0">
                  <a:moveTo>
                    <a:pt x="1480" y="157"/>
                  </a:moveTo>
                  <a:cubicBezTo>
                    <a:pt x="1796" y="157"/>
                    <a:pt x="2115" y="224"/>
                    <a:pt x="2396" y="359"/>
                  </a:cubicBezTo>
                  <a:cubicBezTo>
                    <a:pt x="2435" y="372"/>
                    <a:pt x="2461" y="398"/>
                    <a:pt x="2488" y="425"/>
                  </a:cubicBezTo>
                  <a:cubicBezTo>
                    <a:pt x="2514" y="477"/>
                    <a:pt x="2501" y="542"/>
                    <a:pt x="2448" y="569"/>
                  </a:cubicBezTo>
                  <a:cubicBezTo>
                    <a:pt x="2396" y="608"/>
                    <a:pt x="2317" y="634"/>
                    <a:pt x="2252" y="634"/>
                  </a:cubicBezTo>
                  <a:cubicBezTo>
                    <a:pt x="2082" y="621"/>
                    <a:pt x="1925" y="582"/>
                    <a:pt x="1781" y="516"/>
                  </a:cubicBezTo>
                  <a:lnTo>
                    <a:pt x="1571" y="425"/>
                  </a:lnTo>
                  <a:cubicBezTo>
                    <a:pt x="1388" y="333"/>
                    <a:pt x="1191" y="267"/>
                    <a:pt x="995" y="215"/>
                  </a:cubicBezTo>
                  <a:lnTo>
                    <a:pt x="952" y="198"/>
                  </a:lnTo>
                  <a:lnTo>
                    <a:pt x="952" y="198"/>
                  </a:lnTo>
                  <a:cubicBezTo>
                    <a:pt x="1087" y="174"/>
                    <a:pt x="1211" y="163"/>
                    <a:pt x="1322" y="163"/>
                  </a:cubicBezTo>
                  <a:cubicBezTo>
                    <a:pt x="1375" y="159"/>
                    <a:pt x="1427" y="157"/>
                    <a:pt x="1480" y="157"/>
                  </a:cubicBezTo>
                  <a:close/>
                  <a:moveTo>
                    <a:pt x="1459" y="1"/>
                  </a:moveTo>
                  <a:cubicBezTo>
                    <a:pt x="1409" y="1"/>
                    <a:pt x="1359" y="2"/>
                    <a:pt x="1309" y="6"/>
                  </a:cubicBezTo>
                  <a:cubicBezTo>
                    <a:pt x="864" y="32"/>
                    <a:pt x="432" y="97"/>
                    <a:pt x="0" y="189"/>
                  </a:cubicBezTo>
                  <a:lnTo>
                    <a:pt x="26" y="346"/>
                  </a:lnTo>
                  <a:cubicBezTo>
                    <a:pt x="175" y="321"/>
                    <a:pt x="323" y="308"/>
                    <a:pt x="470" y="308"/>
                  </a:cubicBezTo>
                  <a:cubicBezTo>
                    <a:pt x="634" y="308"/>
                    <a:pt x="797" y="325"/>
                    <a:pt x="956" y="359"/>
                  </a:cubicBezTo>
                  <a:cubicBezTo>
                    <a:pt x="1139" y="425"/>
                    <a:pt x="1322" y="490"/>
                    <a:pt x="1506" y="569"/>
                  </a:cubicBezTo>
                  <a:lnTo>
                    <a:pt x="1728" y="660"/>
                  </a:lnTo>
                  <a:cubicBezTo>
                    <a:pt x="1885" y="739"/>
                    <a:pt x="2069" y="778"/>
                    <a:pt x="2239" y="791"/>
                  </a:cubicBezTo>
                  <a:lnTo>
                    <a:pt x="2252" y="791"/>
                  </a:lnTo>
                  <a:cubicBezTo>
                    <a:pt x="2357" y="791"/>
                    <a:pt x="2461" y="752"/>
                    <a:pt x="2540" y="699"/>
                  </a:cubicBezTo>
                  <a:cubicBezTo>
                    <a:pt x="2645" y="608"/>
                    <a:pt x="2684" y="464"/>
                    <a:pt x="2618" y="346"/>
                  </a:cubicBezTo>
                  <a:cubicBezTo>
                    <a:pt x="2579" y="294"/>
                    <a:pt x="2527" y="241"/>
                    <a:pt x="2461" y="215"/>
                  </a:cubicBezTo>
                  <a:cubicBezTo>
                    <a:pt x="2141" y="78"/>
                    <a:pt x="1801" y="1"/>
                    <a:pt x="14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7200548" y="580219"/>
              <a:ext cx="1422701" cy="407333"/>
            </a:xfrm>
            <a:custGeom>
              <a:avLst/>
              <a:gdLst/>
              <a:ahLst/>
              <a:cxnLst/>
              <a:rect l="l" t="t" r="r" b="b"/>
              <a:pathLst>
                <a:path w="7202" h="2062" extrusionOk="0">
                  <a:moveTo>
                    <a:pt x="1235" y="1"/>
                  </a:moveTo>
                  <a:cubicBezTo>
                    <a:pt x="1207" y="1"/>
                    <a:pt x="1180" y="2"/>
                    <a:pt x="1153" y="6"/>
                  </a:cubicBezTo>
                  <a:cubicBezTo>
                    <a:pt x="747" y="32"/>
                    <a:pt x="394" y="255"/>
                    <a:pt x="197" y="609"/>
                  </a:cubicBezTo>
                  <a:cubicBezTo>
                    <a:pt x="1" y="975"/>
                    <a:pt x="53" y="1420"/>
                    <a:pt x="315" y="1734"/>
                  </a:cubicBezTo>
                  <a:cubicBezTo>
                    <a:pt x="538" y="1944"/>
                    <a:pt x="852" y="2062"/>
                    <a:pt x="1166" y="2062"/>
                  </a:cubicBezTo>
                  <a:cubicBezTo>
                    <a:pt x="1218" y="2062"/>
                    <a:pt x="1258" y="2049"/>
                    <a:pt x="1310" y="2049"/>
                  </a:cubicBezTo>
                  <a:cubicBezTo>
                    <a:pt x="1650" y="1996"/>
                    <a:pt x="1965" y="1905"/>
                    <a:pt x="2279" y="1761"/>
                  </a:cubicBezTo>
                  <a:lnTo>
                    <a:pt x="2292" y="1748"/>
                  </a:lnTo>
                  <a:cubicBezTo>
                    <a:pt x="2816" y="1538"/>
                    <a:pt x="3339" y="1329"/>
                    <a:pt x="3876" y="1132"/>
                  </a:cubicBezTo>
                  <a:cubicBezTo>
                    <a:pt x="4596" y="870"/>
                    <a:pt x="5303" y="622"/>
                    <a:pt x="6062" y="556"/>
                  </a:cubicBezTo>
                  <a:cubicBezTo>
                    <a:pt x="6112" y="549"/>
                    <a:pt x="6162" y="546"/>
                    <a:pt x="6212" y="546"/>
                  </a:cubicBezTo>
                  <a:cubicBezTo>
                    <a:pt x="6350" y="546"/>
                    <a:pt x="6491" y="570"/>
                    <a:pt x="6625" y="609"/>
                  </a:cubicBezTo>
                  <a:cubicBezTo>
                    <a:pt x="6809" y="661"/>
                    <a:pt x="6940" y="792"/>
                    <a:pt x="6992" y="975"/>
                  </a:cubicBezTo>
                  <a:cubicBezTo>
                    <a:pt x="7031" y="1132"/>
                    <a:pt x="6940" y="1302"/>
                    <a:pt x="6783" y="1355"/>
                  </a:cubicBezTo>
                  <a:cubicBezTo>
                    <a:pt x="6769" y="1357"/>
                    <a:pt x="6756" y="1358"/>
                    <a:pt x="6743" y="1358"/>
                  </a:cubicBezTo>
                  <a:cubicBezTo>
                    <a:pt x="6679" y="1358"/>
                    <a:pt x="6617" y="1331"/>
                    <a:pt x="6573" y="1276"/>
                  </a:cubicBezTo>
                  <a:cubicBezTo>
                    <a:pt x="6521" y="1237"/>
                    <a:pt x="6508" y="1171"/>
                    <a:pt x="6521" y="1119"/>
                  </a:cubicBezTo>
                  <a:lnTo>
                    <a:pt x="6364" y="1067"/>
                  </a:lnTo>
                  <a:lnTo>
                    <a:pt x="6364" y="1067"/>
                  </a:lnTo>
                  <a:cubicBezTo>
                    <a:pt x="6337" y="1185"/>
                    <a:pt x="6364" y="1302"/>
                    <a:pt x="6455" y="1394"/>
                  </a:cubicBezTo>
                  <a:cubicBezTo>
                    <a:pt x="6531" y="1481"/>
                    <a:pt x="6634" y="1532"/>
                    <a:pt x="6749" y="1532"/>
                  </a:cubicBezTo>
                  <a:cubicBezTo>
                    <a:pt x="6773" y="1532"/>
                    <a:pt x="6797" y="1529"/>
                    <a:pt x="6822" y="1525"/>
                  </a:cubicBezTo>
                  <a:cubicBezTo>
                    <a:pt x="7057" y="1446"/>
                    <a:pt x="7201" y="1185"/>
                    <a:pt x="7149" y="949"/>
                  </a:cubicBezTo>
                  <a:cubicBezTo>
                    <a:pt x="7084" y="713"/>
                    <a:pt x="6913" y="543"/>
                    <a:pt x="6691" y="465"/>
                  </a:cubicBezTo>
                  <a:cubicBezTo>
                    <a:pt x="6548" y="420"/>
                    <a:pt x="6398" y="399"/>
                    <a:pt x="6251" y="399"/>
                  </a:cubicBezTo>
                  <a:cubicBezTo>
                    <a:pt x="6183" y="399"/>
                    <a:pt x="6116" y="404"/>
                    <a:pt x="6049" y="412"/>
                  </a:cubicBezTo>
                  <a:cubicBezTo>
                    <a:pt x="5277" y="465"/>
                    <a:pt x="4557" y="726"/>
                    <a:pt x="3824" y="1001"/>
                  </a:cubicBezTo>
                  <a:cubicBezTo>
                    <a:pt x="3300" y="1198"/>
                    <a:pt x="2763" y="1407"/>
                    <a:pt x="2240" y="1617"/>
                  </a:cubicBezTo>
                  <a:lnTo>
                    <a:pt x="2226" y="1630"/>
                  </a:lnTo>
                  <a:cubicBezTo>
                    <a:pt x="1925" y="1761"/>
                    <a:pt x="1611" y="1852"/>
                    <a:pt x="1297" y="1892"/>
                  </a:cubicBezTo>
                  <a:cubicBezTo>
                    <a:pt x="1243" y="1900"/>
                    <a:pt x="1190" y="1905"/>
                    <a:pt x="1137" y="1905"/>
                  </a:cubicBezTo>
                  <a:cubicBezTo>
                    <a:pt x="878" y="1905"/>
                    <a:pt x="628" y="1801"/>
                    <a:pt x="433" y="1617"/>
                  </a:cubicBezTo>
                  <a:cubicBezTo>
                    <a:pt x="210" y="1355"/>
                    <a:pt x="171" y="988"/>
                    <a:pt x="328" y="687"/>
                  </a:cubicBezTo>
                  <a:cubicBezTo>
                    <a:pt x="498" y="386"/>
                    <a:pt x="813" y="190"/>
                    <a:pt x="1166" y="163"/>
                  </a:cubicBezTo>
                  <a:cubicBezTo>
                    <a:pt x="1191" y="159"/>
                    <a:pt x="1217" y="157"/>
                    <a:pt x="1242" y="157"/>
                  </a:cubicBezTo>
                  <a:cubicBezTo>
                    <a:pt x="1364" y="157"/>
                    <a:pt x="1488" y="206"/>
                    <a:pt x="1585" y="281"/>
                  </a:cubicBezTo>
                  <a:cubicBezTo>
                    <a:pt x="1624" y="320"/>
                    <a:pt x="1650" y="386"/>
                    <a:pt x="1650" y="451"/>
                  </a:cubicBezTo>
                  <a:cubicBezTo>
                    <a:pt x="1637" y="582"/>
                    <a:pt x="1533" y="687"/>
                    <a:pt x="1402" y="713"/>
                  </a:cubicBezTo>
                  <a:cubicBezTo>
                    <a:pt x="1349" y="722"/>
                    <a:pt x="1297" y="726"/>
                    <a:pt x="1245" y="726"/>
                  </a:cubicBezTo>
                  <a:cubicBezTo>
                    <a:pt x="1141" y="726"/>
                    <a:pt x="1039" y="709"/>
                    <a:pt x="943" y="674"/>
                  </a:cubicBezTo>
                  <a:lnTo>
                    <a:pt x="904" y="831"/>
                  </a:lnTo>
                  <a:cubicBezTo>
                    <a:pt x="1007" y="863"/>
                    <a:pt x="1115" y="880"/>
                    <a:pt x="1225" y="880"/>
                  </a:cubicBezTo>
                  <a:cubicBezTo>
                    <a:pt x="1296" y="880"/>
                    <a:pt x="1369" y="873"/>
                    <a:pt x="1441" y="857"/>
                  </a:cubicBezTo>
                  <a:cubicBezTo>
                    <a:pt x="1637" y="818"/>
                    <a:pt x="1794" y="661"/>
                    <a:pt x="1808" y="451"/>
                  </a:cubicBezTo>
                  <a:cubicBezTo>
                    <a:pt x="1821" y="347"/>
                    <a:pt x="1768" y="242"/>
                    <a:pt x="1690" y="163"/>
                  </a:cubicBezTo>
                  <a:cubicBezTo>
                    <a:pt x="1556" y="63"/>
                    <a:pt x="1393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_2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3"/>
          <p:cNvSpPr txBox="1">
            <a:spLocks noGrp="1"/>
          </p:cNvSpPr>
          <p:nvPr>
            <p:ph type="title"/>
          </p:nvPr>
        </p:nvSpPr>
        <p:spPr>
          <a:xfrm>
            <a:off x="2426575" y="417682"/>
            <a:ext cx="4292100" cy="10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44" name="Google Shape;444;p33"/>
          <p:cNvGrpSpPr/>
          <p:nvPr/>
        </p:nvGrpSpPr>
        <p:grpSpPr>
          <a:xfrm>
            <a:off x="228590" y="228595"/>
            <a:ext cx="8686821" cy="4687988"/>
            <a:chOff x="228590" y="228595"/>
            <a:chExt cx="8686821" cy="4687988"/>
          </a:xfrm>
        </p:grpSpPr>
        <p:grpSp>
          <p:nvGrpSpPr>
            <p:cNvPr id="445" name="Google Shape;445;p33"/>
            <p:cNvGrpSpPr/>
            <p:nvPr/>
          </p:nvGrpSpPr>
          <p:grpSpPr>
            <a:xfrm>
              <a:off x="228590" y="229545"/>
              <a:ext cx="1159249" cy="1147653"/>
              <a:chOff x="1339740" y="433220"/>
              <a:chExt cx="1159249" cy="1147653"/>
            </a:xfrm>
          </p:grpSpPr>
          <p:sp>
            <p:nvSpPr>
              <p:cNvPr id="446" name="Google Shape;446;p33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3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33"/>
            <p:cNvGrpSpPr/>
            <p:nvPr/>
          </p:nvGrpSpPr>
          <p:grpSpPr>
            <a:xfrm>
              <a:off x="7759979" y="228595"/>
              <a:ext cx="1155432" cy="1149561"/>
              <a:chOff x="6648829" y="433220"/>
              <a:chExt cx="1155432" cy="1149561"/>
            </a:xfrm>
          </p:grpSpPr>
          <p:sp>
            <p:nvSpPr>
              <p:cNvPr id="449" name="Google Shape;449;p33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3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1" name="Google Shape;451;p33"/>
            <p:cNvGrpSpPr/>
            <p:nvPr/>
          </p:nvGrpSpPr>
          <p:grpSpPr>
            <a:xfrm rot="10800000" flipH="1">
              <a:off x="228590" y="3767980"/>
              <a:ext cx="1159249" cy="1147653"/>
              <a:chOff x="1339740" y="433220"/>
              <a:chExt cx="1159249" cy="1147653"/>
            </a:xfrm>
          </p:grpSpPr>
          <p:sp>
            <p:nvSpPr>
              <p:cNvPr id="452" name="Google Shape;452;p33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3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4" name="Google Shape;454;p33"/>
            <p:cNvGrpSpPr/>
            <p:nvPr/>
          </p:nvGrpSpPr>
          <p:grpSpPr>
            <a:xfrm rot="10800000" flipH="1">
              <a:off x="7759979" y="3767022"/>
              <a:ext cx="1155432" cy="1149561"/>
              <a:chOff x="6648829" y="433220"/>
              <a:chExt cx="1155432" cy="1149561"/>
            </a:xfrm>
          </p:grpSpPr>
          <p:sp>
            <p:nvSpPr>
              <p:cNvPr id="455" name="Google Shape;455;p33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3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point 1">
  <p:cSld name="CUSTOM_8_1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8"/>
          <p:cNvSpPr txBox="1">
            <a:spLocks noGrp="1"/>
          </p:cNvSpPr>
          <p:nvPr>
            <p:ph type="body" idx="1"/>
          </p:nvPr>
        </p:nvSpPr>
        <p:spPr>
          <a:xfrm>
            <a:off x="713000" y="1380325"/>
            <a:ext cx="7745100" cy="32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200"/>
              <a:buFont typeface="Roboto"/>
              <a:buAutoNum type="alphaLcPeriod"/>
              <a:defRPr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200"/>
              <a:buFont typeface="Roboto"/>
              <a:buAutoNum type="romanLcPeriod"/>
              <a:defRPr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200"/>
              <a:buFont typeface="Roboto"/>
              <a:buAutoNum type="arabicPeriod"/>
              <a:defRPr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200"/>
              <a:buFont typeface="Roboto"/>
              <a:buAutoNum type="alphaLcPeriod"/>
              <a:defRPr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200"/>
              <a:buFont typeface="Roboto"/>
              <a:buAutoNum type="romanLcPeriod"/>
              <a:defRPr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200"/>
              <a:buFont typeface="Roboto"/>
              <a:buAutoNum type="arabicPeriod"/>
              <a:defRPr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200"/>
              <a:buFont typeface="Roboto"/>
              <a:buAutoNum type="alphaLcPeriod"/>
              <a:defRPr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46C1"/>
              </a:buClr>
              <a:buSzPts val="1200"/>
              <a:buFont typeface="Roboto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510" name="Google Shape;510;p38"/>
          <p:cNvGrpSpPr/>
          <p:nvPr/>
        </p:nvGrpSpPr>
        <p:grpSpPr>
          <a:xfrm>
            <a:off x="228590" y="228595"/>
            <a:ext cx="8686821" cy="4687988"/>
            <a:chOff x="228590" y="228595"/>
            <a:chExt cx="8686821" cy="4687988"/>
          </a:xfrm>
        </p:grpSpPr>
        <p:grpSp>
          <p:nvGrpSpPr>
            <p:cNvPr id="511" name="Google Shape;511;p38"/>
            <p:cNvGrpSpPr/>
            <p:nvPr/>
          </p:nvGrpSpPr>
          <p:grpSpPr>
            <a:xfrm>
              <a:off x="228590" y="229545"/>
              <a:ext cx="1159249" cy="1147653"/>
              <a:chOff x="1339740" y="433220"/>
              <a:chExt cx="1159249" cy="1147653"/>
            </a:xfrm>
          </p:grpSpPr>
          <p:sp>
            <p:nvSpPr>
              <p:cNvPr id="512" name="Google Shape;512;p38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8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" name="Google Shape;514;p38"/>
            <p:cNvGrpSpPr/>
            <p:nvPr/>
          </p:nvGrpSpPr>
          <p:grpSpPr>
            <a:xfrm>
              <a:off x="7759979" y="228595"/>
              <a:ext cx="1155432" cy="1149561"/>
              <a:chOff x="6648829" y="433220"/>
              <a:chExt cx="1155432" cy="1149561"/>
            </a:xfrm>
          </p:grpSpPr>
          <p:sp>
            <p:nvSpPr>
              <p:cNvPr id="515" name="Google Shape;515;p38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8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" name="Google Shape;517;p38"/>
            <p:cNvGrpSpPr/>
            <p:nvPr/>
          </p:nvGrpSpPr>
          <p:grpSpPr>
            <a:xfrm rot="10800000" flipH="1">
              <a:off x="228590" y="3767980"/>
              <a:ext cx="1159249" cy="1147653"/>
              <a:chOff x="1339740" y="433220"/>
              <a:chExt cx="1159249" cy="1147653"/>
            </a:xfrm>
          </p:grpSpPr>
          <p:sp>
            <p:nvSpPr>
              <p:cNvPr id="518" name="Google Shape;518;p38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8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0" name="Google Shape;520;p38"/>
            <p:cNvGrpSpPr/>
            <p:nvPr/>
          </p:nvGrpSpPr>
          <p:grpSpPr>
            <a:xfrm rot="10800000" flipH="1">
              <a:off x="7759979" y="3767022"/>
              <a:ext cx="1155432" cy="1149561"/>
              <a:chOff x="6648829" y="433220"/>
              <a:chExt cx="1155432" cy="1149561"/>
            </a:xfrm>
          </p:grpSpPr>
          <p:sp>
            <p:nvSpPr>
              <p:cNvPr id="521" name="Google Shape;521;p38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8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3" name="Google Shape;523;p38"/>
          <p:cNvSpPr txBox="1">
            <a:spLocks noGrp="1"/>
          </p:cNvSpPr>
          <p:nvPr>
            <p:ph type="title"/>
          </p:nvPr>
        </p:nvSpPr>
        <p:spPr>
          <a:xfrm>
            <a:off x="701959" y="361392"/>
            <a:ext cx="7743000" cy="6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"/>
          <p:cNvSpPr txBox="1">
            <a:spLocks noGrp="1"/>
          </p:cNvSpPr>
          <p:nvPr>
            <p:ph type="body" idx="1"/>
          </p:nvPr>
        </p:nvSpPr>
        <p:spPr>
          <a:xfrm>
            <a:off x="677325" y="1268075"/>
            <a:ext cx="7788000" cy="27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 sz="11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Font typeface="Muli"/>
              <a:buAutoNum type="alphaLcPeriod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Font typeface="Muli"/>
              <a:buAutoNum type="romanLcPeriod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Font typeface="Muli"/>
              <a:buAutoNum type="arabicPeriod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Font typeface="Muli"/>
              <a:buAutoNum type="alphaLcPeriod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Font typeface="Muli"/>
              <a:buAutoNum type="romanLcPeriod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Font typeface="Muli"/>
              <a:buAutoNum type="arabicPeriod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Font typeface="Muli"/>
              <a:buAutoNum type="alphaLcPeriod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Font typeface="Muli"/>
              <a:buAutoNum type="romanLcPeriod"/>
              <a:defRPr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359325" y="376550"/>
            <a:ext cx="84240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subTitle" idx="2"/>
          </p:nvPr>
        </p:nvSpPr>
        <p:spPr>
          <a:xfrm>
            <a:off x="677325" y="4190075"/>
            <a:ext cx="4565100" cy="2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100" b="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 txBox="1">
            <a:spLocks noGrp="1"/>
          </p:cNvSpPr>
          <p:nvPr>
            <p:ph type="title"/>
          </p:nvPr>
        </p:nvSpPr>
        <p:spPr>
          <a:xfrm>
            <a:off x="1123275" y="2556759"/>
            <a:ext cx="23244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title" idx="2"/>
          </p:nvPr>
        </p:nvSpPr>
        <p:spPr>
          <a:xfrm>
            <a:off x="5700178" y="2556759"/>
            <a:ext cx="2324400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5700178" y="3082982"/>
            <a:ext cx="2324400" cy="9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3"/>
          </p:nvPr>
        </p:nvSpPr>
        <p:spPr>
          <a:xfrm>
            <a:off x="1123275" y="3082982"/>
            <a:ext cx="2324400" cy="9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60" name="Google Shape;60;p5"/>
          <p:cNvGrpSpPr/>
          <p:nvPr/>
        </p:nvGrpSpPr>
        <p:grpSpPr>
          <a:xfrm>
            <a:off x="228590" y="228595"/>
            <a:ext cx="8686821" cy="4687988"/>
            <a:chOff x="228590" y="228595"/>
            <a:chExt cx="8686821" cy="4687988"/>
          </a:xfrm>
        </p:grpSpPr>
        <p:grpSp>
          <p:nvGrpSpPr>
            <p:cNvPr id="61" name="Google Shape;61;p5"/>
            <p:cNvGrpSpPr/>
            <p:nvPr/>
          </p:nvGrpSpPr>
          <p:grpSpPr>
            <a:xfrm>
              <a:off x="228590" y="229545"/>
              <a:ext cx="1159249" cy="1147653"/>
              <a:chOff x="1339740" y="433220"/>
              <a:chExt cx="1159249" cy="1147653"/>
            </a:xfrm>
          </p:grpSpPr>
          <p:sp>
            <p:nvSpPr>
              <p:cNvPr id="62" name="Google Shape;62;p5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5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5"/>
            <p:cNvGrpSpPr/>
            <p:nvPr/>
          </p:nvGrpSpPr>
          <p:grpSpPr>
            <a:xfrm>
              <a:off x="7759979" y="228595"/>
              <a:ext cx="1155432" cy="1149561"/>
              <a:chOff x="6648829" y="433220"/>
              <a:chExt cx="1155432" cy="1149561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228590" y="3767980"/>
              <a:ext cx="1159249" cy="1147653"/>
              <a:chOff x="1339740" y="433220"/>
              <a:chExt cx="1159249" cy="1147653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5"/>
            <p:cNvGrpSpPr/>
            <p:nvPr/>
          </p:nvGrpSpPr>
          <p:grpSpPr>
            <a:xfrm rot="10800000" flipH="1">
              <a:off x="7759979" y="3767022"/>
              <a:ext cx="1155432" cy="1149561"/>
              <a:chOff x="6648829" y="433220"/>
              <a:chExt cx="1155432" cy="1149561"/>
            </a:xfrm>
          </p:grpSpPr>
          <p:sp>
            <p:nvSpPr>
              <p:cNvPr id="71" name="Google Shape;71;p5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5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5">
  <p:cSld name="TITLE_ONLY_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7"/>
          <p:cNvGrpSpPr/>
          <p:nvPr/>
        </p:nvGrpSpPr>
        <p:grpSpPr>
          <a:xfrm>
            <a:off x="228590" y="228595"/>
            <a:ext cx="8686821" cy="4687988"/>
            <a:chOff x="228590" y="228595"/>
            <a:chExt cx="8686821" cy="4687988"/>
          </a:xfrm>
        </p:grpSpPr>
        <p:grpSp>
          <p:nvGrpSpPr>
            <p:cNvPr id="85" name="Google Shape;85;p7"/>
            <p:cNvGrpSpPr/>
            <p:nvPr/>
          </p:nvGrpSpPr>
          <p:grpSpPr>
            <a:xfrm>
              <a:off x="228590" y="229545"/>
              <a:ext cx="1159249" cy="1147653"/>
              <a:chOff x="1339740" y="433220"/>
              <a:chExt cx="1159249" cy="1147653"/>
            </a:xfrm>
          </p:grpSpPr>
          <p:sp>
            <p:nvSpPr>
              <p:cNvPr id="86" name="Google Shape;86;p7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7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" name="Google Shape;88;p7"/>
            <p:cNvGrpSpPr/>
            <p:nvPr/>
          </p:nvGrpSpPr>
          <p:grpSpPr>
            <a:xfrm>
              <a:off x="7759979" y="228595"/>
              <a:ext cx="1155432" cy="1149561"/>
              <a:chOff x="6648829" y="433220"/>
              <a:chExt cx="1155432" cy="1149561"/>
            </a:xfrm>
          </p:grpSpPr>
          <p:sp>
            <p:nvSpPr>
              <p:cNvPr id="89" name="Google Shape;89;p7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7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7"/>
            <p:cNvGrpSpPr/>
            <p:nvPr/>
          </p:nvGrpSpPr>
          <p:grpSpPr>
            <a:xfrm rot="10800000" flipH="1">
              <a:off x="228590" y="3767980"/>
              <a:ext cx="1159249" cy="1147653"/>
              <a:chOff x="1339740" y="433220"/>
              <a:chExt cx="1159249" cy="1147653"/>
            </a:xfrm>
          </p:grpSpPr>
          <p:sp>
            <p:nvSpPr>
              <p:cNvPr id="92" name="Google Shape;92;p7"/>
              <p:cNvSpPr/>
              <p:nvPr/>
            </p:nvSpPr>
            <p:spPr>
              <a:xfrm>
                <a:off x="1339740" y="621242"/>
                <a:ext cx="282547" cy="959631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6538" extrusionOk="0">
                    <a:moveTo>
                      <a:pt x="733" y="1488"/>
                    </a:moveTo>
                    <a:cubicBezTo>
                      <a:pt x="812" y="1528"/>
                      <a:pt x="851" y="1632"/>
                      <a:pt x="799" y="1711"/>
                    </a:cubicBezTo>
                    <a:cubicBezTo>
                      <a:pt x="668" y="1698"/>
                      <a:pt x="550" y="1632"/>
                      <a:pt x="458" y="1541"/>
                    </a:cubicBezTo>
                    <a:cubicBezTo>
                      <a:pt x="511" y="1506"/>
                      <a:pt x="575" y="1488"/>
                      <a:pt x="639" y="1488"/>
                    </a:cubicBezTo>
                    <a:cubicBezTo>
                      <a:pt x="671" y="1488"/>
                      <a:pt x="703" y="1493"/>
                      <a:pt x="733" y="1501"/>
                    </a:cubicBezTo>
                    <a:lnTo>
                      <a:pt x="733" y="1488"/>
                    </a:lnTo>
                    <a:close/>
                    <a:moveTo>
                      <a:pt x="319" y="3965"/>
                    </a:moveTo>
                    <a:cubicBezTo>
                      <a:pt x="399" y="3965"/>
                      <a:pt x="475" y="4023"/>
                      <a:pt x="524" y="4081"/>
                    </a:cubicBezTo>
                    <a:lnTo>
                      <a:pt x="524" y="4094"/>
                    </a:lnTo>
                    <a:cubicBezTo>
                      <a:pt x="444" y="4134"/>
                      <a:pt x="356" y="4151"/>
                      <a:pt x="267" y="4151"/>
                    </a:cubicBezTo>
                    <a:cubicBezTo>
                      <a:pt x="239" y="4151"/>
                      <a:pt x="211" y="4149"/>
                      <a:pt x="183" y="4146"/>
                    </a:cubicBezTo>
                    <a:cubicBezTo>
                      <a:pt x="157" y="4081"/>
                      <a:pt x="183" y="4015"/>
                      <a:pt x="236" y="3989"/>
                    </a:cubicBezTo>
                    <a:cubicBezTo>
                      <a:pt x="263" y="3972"/>
                      <a:pt x="291" y="3965"/>
                      <a:pt x="319" y="3965"/>
                    </a:cubicBezTo>
                    <a:close/>
                    <a:moveTo>
                      <a:pt x="1051" y="0"/>
                    </a:moveTo>
                    <a:cubicBezTo>
                      <a:pt x="782" y="0"/>
                      <a:pt x="514" y="103"/>
                      <a:pt x="367" y="310"/>
                    </a:cubicBezTo>
                    <a:cubicBezTo>
                      <a:pt x="131" y="637"/>
                      <a:pt x="52" y="1292"/>
                      <a:pt x="314" y="1619"/>
                    </a:cubicBezTo>
                    <a:cubicBezTo>
                      <a:pt x="157" y="1842"/>
                      <a:pt x="105" y="2104"/>
                      <a:pt x="170" y="2365"/>
                    </a:cubicBezTo>
                    <a:cubicBezTo>
                      <a:pt x="210" y="2536"/>
                      <a:pt x="275" y="2680"/>
                      <a:pt x="354" y="2837"/>
                    </a:cubicBezTo>
                    <a:cubicBezTo>
                      <a:pt x="458" y="3033"/>
                      <a:pt x="838" y="3740"/>
                      <a:pt x="602" y="4028"/>
                    </a:cubicBezTo>
                    <a:cubicBezTo>
                      <a:pt x="525" y="3926"/>
                      <a:pt x="398" y="3840"/>
                      <a:pt x="272" y="3840"/>
                    </a:cubicBezTo>
                    <a:cubicBezTo>
                      <a:pt x="205" y="3840"/>
                      <a:pt x="138" y="3864"/>
                      <a:pt x="79" y="3923"/>
                    </a:cubicBezTo>
                    <a:cubicBezTo>
                      <a:pt x="0" y="4002"/>
                      <a:pt x="0" y="4133"/>
                      <a:pt x="79" y="4225"/>
                    </a:cubicBezTo>
                    <a:cubicBezTo>
                      <a:pt x="79" y="4251"/>
                      <a:pt x="105" y="4277"/>
                      <a:pt x="131" y="4290"/>
                    </a:cubicBezTo>
                    <a:cubicBezTo>
                      <a:pt x="174" y="4302"/>
                      <a:pt x="220" y="4308"/>
                      <a:pt x="266" y="4308"/>
                    </a:cubicBezTo>
                    <a:cubicBezTo>
                      <a:pt x="374" y="4308"/>
                      <a:pt x="484" y="4276"/>
                      <a:pt x="576" y="4211"/>
                    </a:cubicBezTo>
                    <a:lnTo>
                      <a:pt x="576" y="4211"/>
                    </a:lnTo>
                    <a:cubicBezTo>
                      <a:pt x="838" y="4971"/>
                      <a:pt x="589" y="5678"/>
                      <a:pt x="340" y="6437"/>
                    </a:cubicBezTo>
                    <a:cubicBezTo>
                      <a:pt x="317" y="6499"/>
                      <a:pt x="367" y="6538"/>
                      <a:pt x="420" y="6538"/>
                    </a:cubicBezTo>
                    <a:cubicBezTo>
                      <a:pt x="457" y="6538"/>
                      <a:pt x="495" y="6519"/>
                      <a:pt x="511" y="6476"/>
                    </a:cubicBezTo>
                    <a:cubicBezTo>
                      <a:pt x="812" y="5756"/>
                      <a:pt x="1087" y="4840"/>
                      <a:pt x="655" y="4133"/>
                    </a:cubicBezTo>
                    <a:cubicBezTo>
                      <a:pt x="759" y="4028"/>
                      <a:pt x="825" y="3897"/>
                      <a:pt x="838" y="3753"/>
                    </a:cubicBezTo>
                    <a:cubicBezTo>
                      <a:pt x="851" y="3504"/>
                      <a:pt x="786" y="3243"/>
                      <a:pt x="655" y="3033"/>
                    </a:cubicBezTo>
                    <a:cubicBezTo>
                      <a:pt x="419" y="2549"/>
                      <a:pt x="249" y="2208"/>
                      <a:pt x="380" y="1698"/>
                    </a:cubicBezTo>
                    <a:lnTo>
                      <a:pt x="380" y="1698"/>
                    </a:lnTo>
                    <a:cubicBezTo>
                      <a:pt x="486" y="1780"/>
                      <a:pt x="612" y="1831"/>
                      <a:pt x="742" y="1831"/>
                    </a:cubicBezTo>
                    <a:cubicBezTo>
                      <a:pt x="756" y="1831"/>
                      <a:pt x="771" y="1830"/>
                      <a:pt x="786" y="1829"/>
                    </a:cubicBezTo>
                    <a:cubicBezTo>
                      <a:pt x="825" y="1829"/>
                      <a:pt x="851" y="1803"/>
                      <a:pt x="851" y="1763"/>
                    </a:cubicBezTo>
                    <a:cubicBezTo>
                      <a:pt x="930" y="1698"/>
                      <a:pt x="956" y="1567"/>
                      <a:pt x="890" y="1475"/>
                    </a:cubicBezTo>
                    <a:cubicBezTo>
                      <a:pt x="819" y="1390"/>
                      <a:pt x="720" y="1347"/>
                      <a:pt x="620" y="1347"/>
                    </a:cubicBezTo>
                    <a:cubicBezTo>
                      <a:pt x="536" y="1347"/>
                      <a:pt x="451" y="1376"/>
                      <a:pt x="380" y="1436"/>
                    </a:cubicBezTo>
                    <a:cubicBezTo>
                      <a:pt x="236" y="1135"/>
                      <a:pt x="327" y="664"/>
                      <a:pt x="524" y="415"/>
                    </a:cubicBezTo>
                    <a:cubicBezTo>
                      <a:pt x="651" y="241"/>
                      <a:pt x="883" y="153"/>
                      <a:pt x="1116" y="153"/>
                    </a:cubicBezTo>
                    <a:cubicBezTo>
                      <a:pt x="1341" y="153"/>
                      <a:pt x="1567" y="235"/>
                      <a:pt x="1702" y="402"/>
                    </a:cubicBezTo>
                    <a:cubicBezTo>
                      <a:pt x="1807" y="650"/>
                      <a:pt x="1794" y="938"/>
                      <a:pt x="1506" y="1056"/>
                    </a:cubicBezTo>
                    <a:cubicBezTo>
                      <a:pt x="1461" y="1077"/>
                      <a:pt x="1417" y="1087"/>
                      <a:pt x="1375" y="1087"/>
                    </a:cubicBezTo>
                    <a:cubicBezTo>
                      <a:pt x="1157" y="1087"/>
                      <a:pt x="997" y="833"/>
                      <a:pt x="1139" y="624"/>
                    </a:cubicBezTo>
                    <a:cubicBezTo>
                      <a:pt x="1168" y="585"/>
                      <a:pt x="1133" y="540"/>
                      <a:pt x="1091" y="540"/>
                    </a:cubicBezTo>
                    <a:cubicBezTo>
                      <a:pt x="1076" y="540"/>
                      <a:pt x="1061" y="545"/>
                      <a:pt x="1047" y="559"/>
                    </a:cubicBezTo>
                    <a:cubicBezTo>
                      <a:pt x="778" y="816"/>
                      <a:pt x="1035" y="1233"/>
                      <a:pt x="1369" y="1233"/>
                    </a:cubicBezTo>
                    <a:cubicBezTo>
                      <a:pt x="1393" y="1233"/>
                      <a:pt x="1416" y="1231"/>
                      <a:pt x="1440" y="1226"/>
                    </a:cubicBezTo>
                    <a:cubicBezTo>
                      <a:pt x="1807" y="1161"/>
                      <a:pt x="1925" y="794"/>
                      <a:pt x="1820" y="480"/>
                    </a:cubicBezTo>
                    <a:cubicBezTo>
                      <a:pt x="1820" y="467"/>
                      <a:pt x="1820" y="467"/>
                      <a:pt x="1820" y="454"/>
                    </a:cubicBezTo>
                    <a:cubicBezTo>
                      <a:pt x="1705" y="152"/>
                      <a:pt x="1377" y="0"/>
                      <a:pt x="1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7"/>
              <p:cNvSpPr/>
              <p:nvPr/>
            </p:nvSpPr>
            <p:spPr>
              <a:xfrm>
                <a:off x="1508828" y="433220"/>
                <a:ext cx="990161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46" h="1838" extrusionOk="0">
                    <a:moveTo>
                      <a:pt x="4243" y="151"/>
                    </a:moveTo>
                    <a:cubicBezTo>
                      <a:pt x="4264" y="151"/>
                      <a:pt x="4286" y="155"/>
                      <a:pt x="4308" y="164"/>
                    </a:cubicBezTo>
                    <a:cubicBezTo>
                      <a:pt x="4321" y="282"/>
                      <a:pt x="4308" y="400"/>
                      <a:pt x="4255" y="504"/>
                    </a:cubicBezTo>
                    <a:lnTo>
                      <a:pt x="4242" y="504"/>
                    </a:lnTo>
                    <a:cubicBezTo>
                      <a:pt x="4164" y="439"/>
                      <a:pt x="4072" y="321"/>
                      <a:pt x="4137" y="203"/>
                    </a:cubicBezTo>
                    <a:cubicBezTo>
                      <a:pt x="4164" y="168"/>
                      <a:pt x="4201" y="151"/>
                      <a:pt x="4243" y="151"/>
                    </a:cubicBezTo>
                    <a:close/>
                    <a:moveTo>
                      <a:pt x="1702" y="426"/>
                    </a:moveTo>
                    <a:cubicBezTo>
                      <a:pt x="1794" y="517"/>
                      <a:pt x="1859" y="635"/>
                      <a:pt x="1859" y="766"/>
                    </a:cubicBezTo>
                    <a:cubicBezTo>
                      <a:pt x="1835" y="783"/>
                      <a:pt x="1809" y="790"/>
                      <a:pt x="1783" y="790"/>
                    </a:cubicBezTo>
                    <a:cubicBezTo>
                      <a:pt x="1728" y="790"/>
                      <a:pt x="1677" y="755"/>
                      <a:pt x="1650" y="701"/>
                    </a:cubicBezTo>
                    <a:cubicBezTo>
                      <a:pt x="1624" y="609"/>
                      <a:pt x="1650" y="504"/>
                      <a:pt x="1702" y="426"/>
                    </a:cubicBezTo>
                    <a:close/>
                    <a:moveTo>
                      <a:pt x="4240" y="0"/>
                    </a:moveTo>
                    <a:cubicBezTo>
                      <a:pt x="4186" y="0"/>
                      <a:pt x="4131" y="20"/>
                      <a:pt x="4085" y="59"/>
                    </a:cubicBezTo>
                    <a:cubicBezTo>
                      <a:pt x="3928" y="229"/>
                      <a:pt x="4033" y="465"/>
                      <a:pt x="4190" y="583"/>
                    </a:cubicBezTo>
                    <a:cubicBezTo>
                      <a:pt x="4126" y="641"/>
                      <a:pt x="4037" y="664"/>
                      <a:pt x="3937" y="664"/>
                    </a:cubicBezTo>
                    <a:cubicBezTo>
                      <a:pt x="3607" y="664"/>
                      <a:pt x="3149" y="414"/>
                      <a:pt x="2998" y="334"/>
                    </a:cubicBezTo>
                    <a:cubicBezTo>
                      <a:pt x="2854" y="256"/>
                      <a:pt x="2697" y="190"/>
                      <a:pt x="2527" y="151"/>
                    </a:cubicBezTo>
                    <a:cubicBezTo>
                      <a:pt x="2457" y="132"/>
                      <a:pt x="2385" y="123"/>
                      <a:pt x="2312" y="123"/>
                    </a:cubicBezTo>
                    <a:cubicBezTo>
                      <a:pt x="2127" y="123"/>
                      <a:pt x="1940" y="182"/>
                      <a:pt x="1781" y="295"/>
                    </a:cubicBezTo>
                    <a:cubicBezTo>
                      <a:pt x="1638" y="181"/>
                      <a:pt x="1433" y="131"/>
                      <a:pt x="1221" y="131"/>
                    </a:cubicBezTo>
                    <a:cubicBezTo>
                      <a:pt x="945" y="131"/>
                      <a:pt x="656" y="214"/>
                      <a:pt x="472" y="347"/>
                    </a:cubicBezTo>
                    <a:cubicBezTo>
                      <a:pt x="0" y="675"/>
                      <a:pt x="53" y="1591"/>
                      <a:pt x="616" y="1800"/>
                    </a:cubicBezTo>
                    <a:lnTo>
                      <a:pt x="642" y="1800"/>
                    </a:lnTo>
                    <a:cubicBezTo>
                      <a:pt x="712" y="1825"/>
                      <a:pt x="786" y="1837"/>
                      <a:pt x="859" y="1837"/>
                    </a:cubicBezTo>
                    <a:cubicBezTo>
                      <a:pt x="1102" y="1837"/>
                      <a:pt x="1338" y="1702"/>
                      <a:pt x="1388" y="1421"/>
                    </a:cubicBezTo>
                    <a:cubicBezTo>
                      <a:pt x="1436" y="1154"/>
                      <a:pt x="1213" y="916"/>
                      <a:pt x="978" y="916"/>
                    </a:cubicBezTo>
                    <a:cubicBezTo>
                      <a:pt x="889" y="916"/>
                      <a:pt x="799" y="949"/>
                      <a:pt x="720" y="1028"/>
                    </a:cubicBezTo>
                    <a:cubicBezTo>
                      <a:pt x="678" y="1071"/>
                      <a:pt x="713" y="1130"/>
                      <a:pt x="763" y="1130"/>
                    </a:cubicBezTo>
                    <a:cubicBezTo>
                      <a:pt x="774" y="1130"/>
                      <a:pt x="786" y="1127"/>
                      <a:pt x="799" y="1120"/>
                    </a:cubicBezTo>
                    <a:cubicBezTo>
                      <a:pt x="851" y="1082"/>
                      <a:pt x="907" y="1066"/>
                      <a:pt x="961" y="1066"/>
                    </a:cubicBezTo>
                    <a:cubicBezTo>
                      <a:pt x="1151" y="1066"/>
                      <a:pt x="1320" y="1272"/>
                      <a:pt x="1218" y="1486"/>
                    </a:cubicBezTo>
                    <a:cubicBezTo>
                      <a:pt x="1142" y="1671"/>
                      <a:pt x="997" y="1743"/>
                      <a:pt x="836" y="1743"/>
                    </a:cubicBezTo>
                    <a:cubicBezTo>
                      <a:pt x="747" y="1743"/>
                      <a:pt x="652" y="1720"/>
                      <a:pt x="563" y="1683"/>
                    </a:cubicBezTo>
                    <a:cubicBezTo>
                      <a:pt x="236" y="1408"/>
                      <a:pt x="236" y="753"/>
                      <a:pt x="576" y="504"/>
                    </a:cubicBezTo>
                    <a:cubicBezTo>
                      <a:pt x="750" y="374"/>
                      <a:pt x="1010" y="284"/>
                      <a:pt x="1253" y="284"/>
                    </a:cubicBezTo>
                    <a:cubicBezTo>
                      <a:pt x="1377" y="284"/>
                      <a:pt x="1496" y="307"/>
                      <a:pt x="1597" y="360"/>
                    </a:cubicBezTo>
                    <a:cubicBezTo>
                      <a:pt x="1467" y="517"/>
                      <a:pt x="1493" y="740"/>
                      <a:pt x="1637" y="871"/>
                    </a:cubicBezTo>
                    <a:cubicBezTo>
                      <a:pt x="1672" y="896"/>
                      <a:pt x="1714" y="908"/>
                      <a:pt x="1756" y="908"/>
                    </a:cubicBezTo>
                    <a:cubicBezTo>
                      <a:pt x="1820" y="908"/>
                      <a:pt x="1885" y="880"/>
                      <a:pt x="1925" y="832"/>
                    </a:cubicBezTo>
                    <a:cubicBezTo>
                      <a:pt x="1964" y="832"/>
                      <a:pt x="1990" y="805"/>
                      <a:pt x="1990" y="766"/>
                    </a:cubicBezTo>
                    <a:cubicBezTo>
                      <a:pt x="2003" y="622"/>
                      <a:pt x="1951" y="478"/>
                      <a:pt x="1859" y="360"/>
                    </a:cubicBezTo>
                    <a:cubicBezTo>
                      <a:pt x="1982" y="329"/>
                      <a:pt x="2094" y="315"/>
                      <a:pt x="2202" y="315"/>
                    </a:cubicBezTo>
                    <a:cubicBezTo>
                      <a:pt x="2542" y="315"/>
                      <a:pt x="2826" y="456"/>
                      <a:pt x="3195" y="635"/>
                    </a:cubicBezTo>
                    <a:cubicBezTo>
                      <a:pt x="3387" y="755"/>
                      <a:pt x="3622" y="820"/>
                      <a:pt x="3852" y="820"/>
                    </a:cubicBezTo>
                    <a:cubicBezTo>
                      <a:pt x="3873" y="820"/>
                      <a:pt x="3894" y="820"/>
                      <a:pt x="3915" y="819"/>
                    </a:cubicBezTo>
                    <a:cubicBezTo>
                      <a:pt x="4059" y="792"/>
                      <a:pt x="4190" y="740"/>
                      <a:pt x="4308" y="635"/>
                    </a:cubicBezTo>
                    <a:cubicBezTo>
                      <a:pt x="4571" y="796"/>
                      <a:pt x="4861" y="859"/>
                      <a:pt x="5160" y="859"/>
                    </a:cubicBezTo>
                    <a:cubicBezTo>
                      <a:pt x="5664" y="859"/>
                      <a:pt x="6191" y="680"/>
                      <a:pt x="6651" y="491"/>
                    </a:cubicBezTo>
                    <a:cubicBezTo>
                      <a:pt x="6745" y="456"/>
                      <a:pt x="6723" y="315"/>
                      <a:pt x="6632" y="315"/>
                    </a:cubicBezTo>
                    <a:cubicBezTo>
                      <a:pt x="6622" y="315"/>
                      <a:pt x="6611" y="317"/>
                      <a:pt x="6599" y="321"/>
                    </a:cubicBezTo>
                    <a:cubicBezTo>
                      <a:pt x="6075" y="493"/>
                      <a:pt x="5582" y="658"/>
                      <a:pt x="5073" y="658"/>
                    </a:cubicBezTo>
                    <a:cubicBezTo>
                      <a:pt x="4844" y="658"/>
                      <a:pt x="4612" y="625"/>
                      <a:pt x="4373" y="544"/>
                    </a:cubicBezTo>
                    <a:cubicBezTo>
                      <a:pt x="4465" y="426"/>
                      <a:pt x="4491" y="256"/>
                      <a:pt x="4452" y="112"/>
                    </a:cubicBezTo>
                    <a:cubicBezTo>
                      <a:pt x="4438" y="85"/>
                      <a:pt x="4412" y="59"/>
                      <a:pt x="4386" y="59"/>
                    </a:cubicBezTo>
                    <a:cubicBezTo>
                      <a:pt x="4347" y="20"/>
                      <a:pt x="4294" y="0"/>
                      <a:pt x="42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" name="Google Shape;94;p7"/>
            <p:cNvGrpSpPr/>
            <p:nvPr/>
          </p:nvGrpSpPr>
          <p:grpSpPr>
            <a:xfrm rot="10800000" flipH="1">
              <a:off x="7759979" y="3767022"/>
              <a:ext cx="1155432" cy="1149561"/>
              <a:chOff x="6648829" y="433220"/>
              <a:chExt cx="1155432" cy="1149561"/>
            </a:xfrm>
          </p:grpSpPr>
          <p:sp>
            <p:nvSpPr>
              <p:cNvPr id="95" name="Google Shape;95;p7"/>
              <p:cNvSpPr/>
              <p:nvPr/>
            </p:nvSpPr>
            <p:spPr>
              <a:xfrm>
                <a:off x="7523476" y="622417"/>
                <a:ext cx="280785" cy="960365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6543" extrusionOk="0">
                    <a:moveTo>
                      <a:pt x="1296" y="1480"/>
                    </a:moveTo>
                    <a:cubicBezTo>
                      <a:pt x="1357" y="1480"/>
                      <a:pt x="1415" y="1498"/>
                      <a:pt x="1467" y="1533"/>
                    </a:cubicBezTo>
                    <a:cubicBezTo>
                      <a:pt x="1389" y="1637"/>
                      <a:pt x="1258" y="1690"/>
                      <a:pt x="1127" y="1703"/>
                    </a:cubicBezTo>
                    <a:cubicBezTo>
                      <a:pt x="1087" y="1624"/>
                      <a:pt x="1114" y="1520"/>
                      <a:pt x="1205" y="1493"/>
                    </a:cubicBezTo>
                    <a:cubicBezTo>
                      <a:pt x="1236" y="1485"/>
                      <a:pt x="1266" y="1480"/>
                      <a:pt x="1296" y="1480"/>
                    </a:cubicBezTo>
                    <a:close/>
                    <a:moveTo>
                      <a:pt x="1607" y="3957"/>
                    </a:moveTo>
                    <a:cubicBezTo>
                      <a:pt x="1635" y="3957"/>
                      <a:pt x="1663" y="3964"/>
                      <a:pt x="1690" y="3981"/>
                    </a:cubicBezTo>
                    <a:cubicBezTo>
                      <a:pt x="1742" y="4020"/>
                      <a:pt x="1768" y="4086"/>
                      <a:pt x="1742" y="4151"/>
                    </a:cubicBezTo>
                    <a:cubicBezTo>
                      <a:pt x="1722" y="4153"/>
                      <a:pt x="1702" y="4154"/>
                      <a:pt x="1681" y="4154"/>
                    </a:cubicBezTo>
                    <a:cubicBezTo>
                      <a:pt x="1584" y="4154"/>
                      <a:pt x="1488" y="4129"/>
                      <a:pt x="1402" y="4086"/>
                    </a:cubicBezTo>
                    <a:cubicBezTo>
                      <a:pt x="1450" y="4018"/>
                      <a:pt x="1528" y="3957"/>
                      <a:pt x="1607" y="3957"/>
                    </a:cubicBezTo>
                    <a:close/>
                    <a:moveTo>
                      <a:pt x="866" y="0"/>
                    </a:moveTo>
                    <a:cubicBezTo>
                      <a:pt x="538" y="0"/>
                      <a:pt x="208" y="156"/>
                      <a:pt x="92" y="459"/>
                    </a:cubicBezTo>
                    <a:cubicBezTo>
                      <a:pt x="92" y="459"/>
                      <a:pt x="92" y="472"/>
                      <a:pt x="92" y="485"/>
                    </a:cubicBezTo>
                    <a:cubicBezTo>
                      <a:pt x="1" y="786"/>
                      <a:pt x="119" y="1153"/>
                      <a:pt x="472" y="1232"/>
                    </a:cubicBezTo>
                    <a:cubicBezTo>
                      <a:pt x="496" y="1236"/>
                      <a:pt x="520" y="1238"/>
                      <a:pt x="543" y="1238"/>
                    </a:cubicBezTo>
                    <a:cubicBezTo>
                      <a:pt x="877" y="1238"/>
                      <a:pt x="1135" y="821"/>
                      <a:pt x="878" y="564"/>
                    </a:cubicBezTo>
                    <a:cubicBezTo>
                      <a:pt x="864" y="550"/>
                      <a:pt x="848" y="545"/>
                      <a:pt x="832" y="545"/>
                    </a:cubicBezTo>
                    <a:cubicBezTo>
                      <a:pt x="787" y="545"/>
                      <a:pt x="744" y="591"/>
                      <a:pt x="773" y="629"/>
                    </a:cubicBezTo>
                    <a:cubicBezTo>
                      <a:pt x="915" y="836"/>
                      <a:pt x="757" y="1080"/>
                      <a:pt x="549" y="1080"/>
                    </a:cubicBezTo>
                    <a:cubicBezTo>
                      <a:pt x="507" y="1080"/>
                      <a:pt x="463" y="1070"/>
                      <a:pt x="420" y="1048"/>
                    </a:cubicBezTo>
                    <a:cubicBezTo>
                      <a:pt x="132" y="930"/>
                      <a:pt x="119" y="642"/>
                      <a:pt x="210" y="394"/>
                    </a:cubicBezTo>
                    <a:cubicBezTo>
                      <a:pt x="353" y="232"/>
                      <a:pt x="585" y="150"/>
                      <a:pt x="814" y="150"/>
                    </a:cubicBezTo>
                    <a:cubicBezTo>
                      <a:pt x="1047" y="150"/>
                      <a:pt x="1276" y="235"/>
                      <a:pt x="1402" y="407"/>
                    </a:cubicBezTo>
                    <a:cubicBezTo>
                      <a:pt x="1598" y="669"/>
                      <a:pt x="1690" y="1140"/>
                      <a:pt x="1546" y="1441"/>
                    </a:cubicBezTo>
                    <a:cubicBezTo>
                      <a:pt x="1474" y="1382"/>
                      <a:pt x="1387" y="1352"/>
                      <a:pt x="1300" y="1352"/>
                    </a:cubicBezTo>
                    <a:cubicBezTo>
                      <a:pt x="1196" y="1352"/>
                      <a:pt x="1093" y="1395"/>
                      <a:pt x="1022" y="1480"/>
                    </a:cubicBezTo>
                    <a:cubicBezTo>
                      <a:pt x="970" y="1572"/>
                      <a:pt x="983" y="1690"/>
                      <a:pt x="1074" y="1768"/>
                    </a:cubicBezTo>
                    <a:cubicBezTo>
                      <a:pt x="1061" y="1795"/>
                      <a:pt x="1087" y="1834"/>
                      <a:pt x="1127" y="1834"/>
                    </a:cubicBezTo>
                    <a:cubicBezTo>
                      <a:pt x="1284" y="1834"/>
                      <a:pt x="1428" y="1795"/>
                      <a:pt x="1533" y="1690"/>
                    </a:cubicBezTo>
                    <a:lnTo>
                      <a:pt x="1533" y="1690"/>
                    </a:lnTo>
                    <a:cubicBezTo>
                      <a:pt x="1663" y="2213"/>
                      <a:pt x="1506" y="2554"/>
                      <a:pt x="1271" y="3025"/>
                    </a:cubicBezTo>
                    <a:cubicBezTo>
                      <a:pt x="1140" y="3248"/>
                      <a:pt x="1074" y="3496"/>
                      <a:pt x="1087" y="3758"/>
                    </a:cubicBezTo>
                    <a:cubicBezTo>
                      <a:pt x="1100" y="3902"/>
                      <a:pt x="1166" y="4033"/>
                      <a:pt x="1258" y="4138"/>
                    </a:cubicBezTo>
                    <a:cubicBezTo>
                      <a:pt x="826" y="4845"/>
                      <a:pt x="1100" y="5761"/>
                      <a:pt x="1402" y="6481"/>
                    </a:cubicBezTo>
                    <a:cubicBezTo>
                      <a:pt x="1423" y="6523"/>
                      <a:pt x="1462" y="6542"/>
                      <a:pt x="1500" y="6542"/>
                    </a:cubicBezTo>
                    <a:cubicBezTo>
                      <a:pt x="1557" y="6542"/>
                      <a:pt x="1608" y="6500"/>
                      <a:pt x="1585" y="6429"/>
                    </a:cubicBezTo>
                    <a:cubicBezTo>
                      <a:pt x="1323" y="5683"/>
                      <a:pt x="1087" y="4976"/>
                      <a:pt x="1349" y="4217"/>
                    </a:cubicBezTo>
                    <a:lnTo>
                      <a:pt x="1349" y="4217"/>
                    </a:lnTo>
                    <a:cubicBezTo>
                      <a:pt x="1441" y="4281"/>
                      <a:pt x="1545" y="4313"/>
                      <a:pt x="1649" y="4313"/>
                    </a:cubicBezTo>
                    <a:cubicBezTo>
                      <a:pt x="1694" y="4313"/>
                      <a:pt x="1738" y="4307"/>
                      <a:pt x="1781" y="4295"/>
                    </a:cubicBezTo>
                    <a:cubicBezTo>
                      <a:pt x="1821" y="4282"/>
                      <a:pt x="1834" y="4256"/>
                      <a:pt x="1834" y="4230"/>
                    </a:cubicBezTo>
                    <a:cubicBezTo>
                      <a:pt x="1912" y="4138"/>
                      <a:pt x="1912" y="4007"/>
                      <a:pt x="1834" y="3929"/>
                    </a:cubicBezTo>
                    <a:cubicBezTo>
                      <a:pt x="1777" y="3868"/>
                      <a:pt x="1711" y="3842"/>
                      <a:pt x="1643" y="3842"/>
                    </a:cubicBezTo>
                    <a:cubicBezTo>
                      <a:pt x="1521" y="3842"/>
                      <a:pt x="1394" y="3924"/>
                      <a:pt x="1310" y="4033"/>
                    </a:cubicBezTo>
                    <a:cubicBezTo>
                      <a:pt x="1061" y="3745"/>
                      <a:pt x="1467" y="3038"/>
                      <a:pt x="1559" y="2829"/>
                    </a:cubicBezTo>
                    <a:cubicBezTo>
                      <a:pt x="1650" y="2685"/>
                      <a:pt x="1703" y="2528"/>
                      <a:pt x="1742" y="2371"/>
                    </a:cubicBezTo>
                    <a:cubicBezTo>
                      <a:pt x="1807" y="2109"/>
                      <a:pt x="1755" y="1834"/>
                      <a:pt x="1598" y="1624"/>
                    </a:cubicBezTo>
                    <a:cubicBezTo>
                      <a:pt x="1860" y="1297"/>
                      <a:pt x="1781" y="642"/>
                      <a:pt x="1546" y="315"/>
                    </a:cubicBezTo>
                    <a:cubicBezTo>
                      <a:pt x="1399" y="104"/>
                      <a:pt x="1133" y="0"/>
                      <a:pt x="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7"/>
              <p:cNvSpPr/>
              <p:nvPr/>
            </p:nvSpPr>
            <p:spPr>
              <a:xfrm>
                <a:off x="6648829" y="433220"/>
                <a:ext cx="988253" cy="269777"/>
              </a:xfrm>
              <a:custGeom>
                <a:avLst/>
                <a:gdLst/>
                <a:ahLst/>
                <a:cxnLst/>
                <a:rect l="l" t="t" r="r" b="b"/>
                <a:pathLst>
                  <a:path w="6733" h="1838" extrusionOk="0">
                    <a:moveTo>
                      <a:pt x="2477" y="141"/>
                    </a:moveTo>
                    <a:cubicBezTo>
                      <a:pt x="2524" y="141"/>
                      <a:pt x="2566" y="165"/>
                      <a:pt x="2595" y="203"/>
                    </a:cubicBezTo>
                    <a:cubicBezTo>
                      <a:pt x="2647" y="308"/>
                      <a:pt x="2569" y="426"/>
                      <a:pt x="2490" y="504"/>
                    </a:cubicBezTo>
                    <a:lnTo>
                      <a:pt x="2477" y="504"/>
                    </a:lnTo>
                    <a:cubicBezTo>
                      <a:pt x="2425" y="387"/>
                      <a:pt x="2412" y="269"/>
                      <a:pt x="2425" y="151"/>
                    </a:cubicBezTo>
                    <a:cubicBezTo>
                      <a:pt x="2442" y="144"/>
                      <a:pt x="2460" y="141"/>
                      <a:pt x="2477" y="141"/>
                    </a:cubicBezTo>
                    <a:close/>
                    <a:moveTo>
                      <a:pt x="5030" y="439"/>
                    </a:moveTo>
                    <a:cubicBezTo>
                      <a:pt x="5083" y="517"/>
                      <a:pt x="5109" y="609"/>
                      <a:pt x="5083" y="701"/>
                    </a:cubicBezTo>
                    <a:cubicBezTo>
                      <a:pt x="5055" y="765"/>
                      <a:pt x="4995" y="797"/>
                      <a:pt x="4940" y="797"/>
                    </a:cubicBezTo>
                    <a:cubicBezTo>
                      <a:pt x="4916" y="797"/>
                      <a:pt x="4893" y="791"/>
                      <a:pt x="4873" y="779"/>
                    </a:cubicBezTo>
                    <a:cubicBezTo>
                      <a:pt x="4873" y="648"/>
                      <a:pt x="4939" y="517"/>
                      <a:pt x="5030" y="439"/>
                    </a:cubicBezTo>
                    <a:close/>
                    <a:moveTo>
                      <a:pt x="2505" y="0"/>
                    </a:moveTo>
                    <a:cubicBezTo>
                      <a:pt x="2451" y="0"/>
                      <a:pt x="2399" y="20"/>
                      <a:pt x="2359" y="59"/>
                    </a:cubicBezTo>
                    <a:cubicBezTo>
                      <a:pt x="2320" y="59"/>
                      <a:pt x="2294" y="85"/>
                      <a:pt x="2294" y="112"/>
                    </a:cubicBezTo>
                    <a:cubicBezTo>
                      <a:pt x="2255" y="256"/>
                      <a:pt x="2281" y="426"/>
                      <a:pt x="2372" y="544"/>
                    </a:cubicBezTo>
                    <a:cubicBezTo>
                      <a:pt x="2133" y="625"/>
                      <a:pt x="1901" y="658"/>
                      <a:pt x="1673" y="658"/>
                    </a:cubicBezTo>
                    <a:cubicBezTo>
                      <a:pt x="1164" y="658"/>
                      <a:pt x="671" y="493"/>
                      <a:pt x="147" y="321"/>
                    </a:cubicBezTo>
                    <a:cubicBezTo>
                      <a:pt x="135" y="317"/>
                      <a:pt x="124" y="315"/>
                      <a:pt x="113" y="315"/>
                    </a:cubicBezTo>
                    <a:cubicBezTo>
                      <a:pt x="22" y="315"/>
                      <a:pt x="0" y="456"/>
                      <a:pt x="94" y="491"/>
                    </a:cubicBezTo>
                    <a:cubicBezTo>
                      <a:pt x="555" y="680"/>
                      <a:pt x="1082" y="859"/>
                      <a:pt x="1586" y="859"/>
                    </a:cubicBezTo>
                    <a:cubicBezTo>
                      <a:pt x="1884" y="859"/>
                      <a:pt x="2175" y="796"/>
                      <a:pt x="2438" y="635"/>
                    </a:cubicBezTo>
                    <a:cubicBezTo>
                      <a:pt x="2543" y="740"/>
                      <a:pt x="2674" y="792"/>
                      <a:pt x="2818" y="819"/>
                    </a:cubicBezTo>
                    <a:cubicBezTo>
                      <a:pt x="2840" y="820"/>
                      <a:pt x="2861" y="820"/>
                      <a:pt x="2883" y="820"/>
                    </a:cubicBezTo>
                    <a:cubicBezTo>
                      <a:pt x="3121" y="820"/>
                      <a:pt x="3347" y="755"/>
                      <a:pt x="3551" y="635"/>
                    </a:cubicBezTo>
                    <a:cubicBezTo>
                      <a:pt x="3919" y="456"/>
                      <a:pt x="4204" y="315"/>
                      <a:pt x="4544" y="315"/>
                    </a:cubicBezTo>
                    <a:cubicBezTo>
                      <a:pt x="4651" y="315"/>
                      <a:pt x="4764" y="329"/>
                      <a:pt x="4886" y="360"/>
                    </a:cubicBezTo>
                    <a:cubicBezTo>
                      <a:pt x="4795" y="478"/>
                      <a:pt x="4742" y="622"/>
                      <a:pt x="4755" y="766"/>
                    </a:cubicBezTo>
                    <a:cubicBezTo>
                      <a:pt x="4755" y="805"/>
                      <a:pt x="4781" y="832"/>
                      <a:pt x="4821" y="832"/>
                    </a:cubicBezTo>
                    <a:cubicBezTo>
                      <a:pt x="4861" y="880"/>
                      <a:pt x="4920" y="908"/>
                      <a:pt x="4981" y="908"/>
                    </a:cubicBezTo>
                    <a:cubicBezTo>
                      <a:pt x="5020" y="908"/>
                      <a:pt x="5060" y="896"/>
                      <a:pt x="5096" y="871"/>
                    </a:cubicBezTo>
                    <a:cubicBezTo>
                      <a:pt x="5253" y="740"/>
                      <a:pt x="5279" y="517"/>
                      <a:pt x="5148" y="360"/>
                    </a:cubicBezTo>
                    <a:cubicBezTo>
                      <a:pt x="5245" y="307"/>
                      <a:pt x="5363" y="284"/>
                      <a:pt x="5487" y="284"/>
                    </a:cubicBezTo>
                    <a:cubicBezTo>
                      <a:pt x="5730" y="284"/>
                      <a:pt x="5996" y="374"/>
                      <a:pt x="6169" y="504"/>
                    </a:cubicBezTo>
                    <a:cubicBezTo>
                      <a:pt x="6497" y="753"/>
                      <a:pt x="6510" y="1408"/>
                      <a:pt x="6182" y="1683"/>
                    </a:cubicBezTo>
                    <a:cubicBezTo>
                      <a:pt x="6093" y="1720"/>
                      <a:pt x="5999" y="1743"/>
                      <a:pt x="5909" y="1743"/>
                    </a:cubicBezTo>
                    <a:cubicBezTo>
                      <a:pt x="5749" y="1743"/>
                      <a:pt x="5603" y="1671"/>
                      <a:pt x="5528" y="1486"/>
                    </a:cubicBezTo>
                    <a:cubicBezTo>
                      <a:pt x="5426" y="1272"/>
                      <a:pt x="5594" y="1066"/>
                      <a:pt x="5785" y="1066"/>
                    </a:cubicBezTo>
                    <a:cubicBezTo>
                      <a:pt x="5839" y="1066"/>
                      <a:pt x="5895" y="1082"/>
                      <a:pt x="5947" y="1120"/>
                    </a:cubicBezTo>
                    <a:cubicBezTo>
                      <a:pt x="5959" y="1127"/>
                      <a:pt x="5971" y="1130"/>
                      <a:pt x="5982" y="1130"/>
                    </a:cubicBezTo>
                    <a:cubicBezTo>
                      <a:pt x="6029" y="1130"/>
                      <a:pt x="6057" y="1071"/>
                      <a:pt x="6025" y="1028"/>
                    </a:cubicBezTo>
                    <a:cubicBezTo>
                      <a:pt x="5947" y="949"/>
                      <a:pt x="5855" y="916"/>
                      <a:pt x="5765" y="916"/>
                    </a:cubicBezTo>
                    <a:cubicBezTo>
                      <a:pt x="5527" y="916"/>
                      <a:pt x="5300" y="1154"/>
                      <a:pt x="5357" y="1421"/>
                    </a:cubicBezTo>
                    <a:cubicBezTo>
                      <a:pt x="5408" y="1702"/>
                      <a:pt x="5636" y="1837"/>
                      <a:pt x="5881" y="1837"/>
                    </a:cubicBezTo>
                    <a:cubicBezTo>
                      <a:pt x="5955" y="1837"/>
                      <a:pt x="6031" y="1825"/>
                      <a:pt x="6104" y="1800"/>
                    </a:cubicBezTo>
                    <a:lnTo>
                      <a:pt x="6117" y="1800"/>
                    </a:lnTo>
                    <a:cubicBezTo>
                      <a:pt x="6680" y="1591"/>
                      <a:pt x="6732" y="675"/>
                      <a:pt x="6261" y="347"/>
                    </a:cubicBezTo>
                    <a:cubicBezTo>
                      <a:pt x="6076" y="214"/>
                      <a:pt x="5787" y="131"/>
                      <a:pt x="5512" y="131"/>
                    </a:cubicBezTo>
                    <a:cubicBezTo>
                      <a:pt x="5299" y="131"/>
                      <a:pt x="5094" y="181"/>
                      <a:pt x="4952" y="295"/>
                    </a:cubicBezTo>
                    <a:cubicBezTo>
                      <a:pt x="4801" y="182"/>
                      <a:pt x="4617" y="123"/>
                      <a:pt x="4428" y="123"/>
                    </a:cubicBezTo>
                    <a:cubicBezTo>
                      <a:pt x="4354" y="123"/>
                      <a:pt x="4279" y="132"/>
                      <a:pt x="4205" y="151"/>
                    </a:cubicBezTo>
                    <a:cubicBezTo>
                      <a:pt x="4048" y="190"/>
                      <a:pt x="3891" y="256"/>
                      <a:pt x="3747" y="334"/>
                    </a:cubicBezTo>
                    <a:cubicBezTo>
                      <a:pt x="3586" y="415"/>
                      <a:pt x="3129" y="659"/>
                      <a:pt x="2802" y="659"/>
                    </a:cubicBezTo>
                    <a:cubicBezTo>
                      <a:pt x="2705" y="659"/>
                      <a:pt x="2619" y="637"/>
                      <a:pt x="2556" y="583"/>
                    </a:cubicBezTo>
                    <a:cubicBezTo>
                      <a:pt x="2713" y="465"/>
                      <a:pt x="2831" y="229"/>
                      <a:pt x="2661" y="59"/>
                    </a:cubicBezTo>
                    <a:cubicBezTo>
                      <a:pt x="2615" y="20"/>
                      <a:pt x="2559" y="0"/>
                      <a:pt x="25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" name="Google Shape;97;p7"/>
          <p:cNvSpPr txBox="1">
            <a:spLocks noGrp="1"/>
          </p:cNvSpPr>
          <p:nvPr>
            <p:ph type="title"/>
          </p:nvPr>
        </p:nvSpPr>
        <p:spPr>
          <a:xfrm>
            <a:off x="701959" y="359011"/>
            <a:ext cx="7743000" cy="6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8"/>
          <p:cNvSpPr txBox="1">
            <a:spLocks noGrp="1"/>
          </p:cNvSpPr>
          <p:nvPr>
            <p:ph type="subTitle" idx="1"/>
          </p:nvPr>
        </p:nvSpPr>
        <p:spPr>
          <a:xfrm>
            <a:off x="3118200" y="22150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9"/>
          <p:cNvSpPr txBox="1">
            <a:spLocks noGrp="1"/>
          </p:cNvSpPr>
          <p:nvPr>
            <p:ph type="title"/>
          </p:nvPr>
        </p:nvSpPr>
        <p:spPr>
          <a:xfrm>
            <a:off x="4402150" y="292875"/>
            <a:ext cx="4107900" cy="201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FFFFFF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 txBox="1">
            <a:spLocks noGrp="1"/>
          </p:cNvSpPr>
          <p:nvPr>
            <p:ph type="title"/>
          </p:nvPr>
        </p:nvSpPr>
        <p:spPr>
          <a:xfrm>
            <a:off x="5204178" y="2256300"/>
            <a:ext cx="3254100" cy="6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5000"/>
              <a:buFont typeface="Roboto Slab"/>
              <a:buNone/>
              <a:defRPr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None/>
              <a:defRPr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None/>
              <a:defRPr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None/>
              <a:defRPr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None/>
              <a:defRPr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None/>
              <a:defRPr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None/>
              <a:defRPr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None/>
              <a:defRPr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None/>
              <a:defRPr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5" name="Google Shape;105;p10"/>
          <p:cNvSpPr txBox="1">
            <a:spLocks noGrp="1"/>
          </p:cNvSpPr>
          <p:nvPr>
            <p:ph type="subTitle" idx="1"/>
          </p:nvPr>
        </p:nvSpPr>
        <p:spPr>
          <a:xfrm>
            <a:off x="5204178" y="2699639"/>
            <a:ext cx="3254100" cy="14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1500"/>
              <a:buFont typeface="Lato"/>
              <a:buNone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1500"/>
              <a:buFont typeface="Lato"/>
              <a:buNone/>
              <a:defRPr>
                <a:solidFill>
                  <a:srgbClr val="3F0B0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rgbClr val="3F0B01"/>
              </a:buClr>
              <a:buSzPts val="1500"/>
              <a:buFont typeface="Lato"/>
              <a:buNone/>
              <a:defRPr>
                <a:solidFill>
                  <a:srgbClr val="3F0B0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rgbClr val="3F0B01"/>
              </a:buClr>
              <a:buSzPts val="1500"/>
              <a:buFont typeface="Lato"/>
              <a:buNone/>
              <a:defRPr>
                <a:solidFill>
                  <a:srgbClr val="3F0B0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rgbClr val="3F0B01"/>
              </a:buClr>
              <a:buSzPts val="1500"/>
              <a:buFont typeface="Lato"/>
              <a:buNone/>
              <a:defRPr>
                <a:solidFill>
                  <a:srgbClr val="3F0B0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rgbClr val="3F0B01"/>
              </a:buClr>
              <a:buSzPts val="1500"/>
              <a:buFont typeface="Lato"/>
              <a:buNone/>
              <a:defRPr>
                <a:solidFill>
                  <a:srgbClr val="3F0B0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rgbClr val="3F0B01"/>
              </a:buClr>
              <a:buSzPts val="1500"/>
              <a:buFont typeface="Lato"/>
              <a:buNone/>
              <a:defRPr>
                <a:solidFill>
                  <a:srgbClr val="3F0B0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rgbClr val="3F0B01"/>
              </a:buClr>
              <a:buSzPts val="1500"/>
              <a:buFont typeface="Lato"/>
              <a:buNone/>
              <a:defRPr>
                <a:solidFill>
                  <a:srgbClr val="3F0B0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rgbClr val="3F0B01"/>
              </a:buClr>
              <a:buSzPts val="1500"/>
              <a:buFont typeface="Lato"/>
              <a:buNone/>
              <a:defRPr>
                <a:solidFill>
                  <a:srgbClr val="3F0B0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grpSp>
        <p:nvGrpSpPr>
          <p:cNvPr id="106" name="Google Shape;106;p10"/>
          <p:cNvGrpSpPr/>
          <p:nvPr/>
        </p:nvGrpSpPr>
        <p:grpSpPr>
          <a:xfrm>
            <a:off x="7759979" y="228595"/>
            <a:ext cx="1155432" cy="1149561"/>
            <a:chOff x="6648829" y="433220"/>
            <a:chExt cx="1155432" cy="1149561"/>
          </a:xfrm>
        </p:grpSpPr>
        <p:sp>
          <p:nvSpPr>
            <p:cNvPr id="107" name="Google Shape;107;p10"/>
            <p:cNvSpPr/>
            <p:nvPr/>
          </p:nvSpPr>
          <p:spPr>
            <a:xfrm>
              <a:off x="7523476" y="622417"/>
              <a:ext cx="280785" cy="960365"/>
            </a:xfrm>
            <a:custGeom>
              <a:avLst/>
              <a:gdLst/>
              <a:ahLst/>
              <a:cxnLst/>
              <a:rect l="l" t="t" r="r" b="b"/>
              <a:pathLst>
                <a:path w="1913" h="6543" extrusionOk="0">
                  <a:moveTo>
                    <a:pt x="1296" y="1480"/>
                  </a:moveTo>
                  <a:cubicBezTo>
                    <a:pt x="1357" y="1480"/>
                    <a:pt x="1415" y="1498"/>
                    <a:pt x="1467" y="1533"/>
                  </a:cubicBezTo>
                  <a:cubicBezTo>
                    <a:pt x="1389" y="1637"/>
                    <a:pt x="1258" y="1690"/>
                    <a:pt x="1127" y="1703"/>
                  </a:cubicBezTo>
                  <a:cubicBezTo>
                    <a:pt x="1087" y="1624"/>
                    <a:pt x="1114" y="1520"/>
                    <a:pt x="1205" y="1493"/>
                  </a:cubicBezTo>
                  <a:cubicBezTo>
                    <a:pt x="1236" y="1485"/>
                    <a:pt x="1266" y="1480"/>
                    <a:pt x="1296" y="1480"/>
                  </a:cubicBezTo>
                  <a:close/>
                  <a:moveTo>
                    <a:pt x="1607" y="3957"/>
                  </a:moveTo>
                  <a:cubicBezTo>
                    <a:pt x="1635" y="3957"/>
                    <a:pt x="1663" y="3964"/>
                    <a:pt x="1690" y="3981"/>
                  </a:cubicBezTo>
                  <a:cubicBezTo>
                    <a:pt x="1742" y="4020"/>
                    <a:pt x="1768" y="4086"/>
                    <a:pt x="1742" y="4151"/>
                  </a:cubicBezTo>
                  <a:cubicBezTo>
                    <a:pt x="1722" y="4153"/>
                    <a:pt x="1702" y="4154"/>
                    <a:pt x="1681" y="4154"/>
                  </a:cubicBezTo>
                  <a:cubicBezTo>
                    <a:pt x="1584" y="4154"/>
                    <a:pt x="1488" y="4129"/>
                    <a:pt x="1402" y="4086"/>
                  </a:cubicBezTo>
                  <a:cubicBezTo>
                    <a:pt x="1450" y="4018"/>
                    <a:pt x="1528" y="3957"/>
                    <a:pt x="1607" y="3957"/>
                  </a:cubicBezTo>
                  <a:close/>
                  <a:moveTo>
                    <a:pt x="866" y="0"/>
                  </a:moveTo>
                  <a:cubicBezTo>
                    <a:pt x="538" y="0"/>
                    <a:pt x="208" y="156"/>
                    <a:pt x="92" y="459"/>
                  </a:cubicBezTo>
                  <a:cubicBezTo>
                    <a:pt x="92" y="459"/>
                    <a:pt x="92" y="472"/>
                    <a:pt x="92" y="485"/>
                  </a:cubicBezTo>
                  <a:cubicBezTo>
                    <a:pt x="1" y="786"/>
                    <a:pt x="119" y="1153"/>
                    <a:pt x="472" y="1232"/>
                  </a:cubicBezTo>
                  <a:cubicBezTo>
                    <a:pt x="496" y="1236"/>
                    <a:pt x="520" y="1238"/>
                    <a:pt x="543" y="1238"/>
                  </a:cubicBezTo>
                  <a:cubicBezTo>
                    <a:pt x="877" y="1238"/>
                    <a:pt x="1135" y="821"/>
                    <a:pt x="878" y="564"/>
                  </a:cubicBezTo>
                  <a:cubicBezTo>
                    <a:pt x="864" y="550"/>
                    <a:pt x="848" y="545"/>
                    <a:pt x="832" y="545"/>
                  </a:cubicBezTo>
                  <a:cubicBezTo>
                    <a:pt x="787" y="545"/>
                    <a:pt x="744" y="591"/>
                    <a:pt x="773" y="629"/>
                  </a:cubicBezTo>
                  <a:cubicBezTo>
                    <a:pt x="915" y="836"/>
                    <a:pt x="757" y="1080"/>
                    <a:pt x="549" y="1080"/>
                  </a:cubicBezTo>
                  <a:cubicBezTo>
                    <a:pt x="507" y="1080"/>
                    <a:pt x="463" y="1070"/>
                    <a:pt x="420" y="1048"/>
                  </a:cubicBezTo>
                  <a:cubicBezTo>
                    <a:pt x="132" y="930"/>
                    <a:pt x="119" y="642"/>
                    <a:pt x="210" y="394"/>
                  </a:cubicBezTo>
                  <a:cubicBezTo>
                    <a:pt x="353" y="232"/>
                    <a:pt x="585" y="150"/>
                    <a:pt x="814" y="150"/>
                  </a:cubicBezTo>
                  <a:cubicBezTo>
                    <a:pt x="1047" y="150"/>
                    <a:pt x="1276" y="235"/>
                    <a:pt x="1402" y="407"/>
                  </a:cubicBezTo>
                  <a:cubicBezTo>
                    <a:pt x="1598" y="669"/>
                    <a:pt x="1690" y="1140"/>
                    <a:pt x="1546" y="1441"/>
                  </a:cubicBezTo>
                  <a:cubicBezTo>
                    <a:pt x="1474" y="1382"/>
                    <a:pt x="1387" y="1352"/>
                    <a:pt x="1300" y="1352"/>
                  </a:cubicBezTo>
                  <a:cubicBezTo>
                    <a:pt x="1196" y="1352"/>
                    <a:pt x="1093" y="1395"/>
                    <a:pt x="1022" y="1480"/>
                  </a:cubicBezTo>
                  <a:cubicBezTo>
                    <a:pt x="970" y="1572"/>
                    <a:pt x="983" y="1690"/>
                    <a:pt x="1074" y="1768"/>
                  </a:cubicBezTo>
                  <a:cubicBezTo>
                    <a:pt x="1061" y="1795"/>
                    <a:pt x="1087" y="1834"/>
                    <a:pt x="1127" y="1834"/>
                  </a:cubicBezTo>
                  <a:cubicBezTo>
                    <a:pt x="1284" y="1834"/>
                    <a:pt x="1428" y="1795"/>
                    <a:pt x="1533" y="1690"/>
                  </a:cubicBezTo>
                  <a:lnTo>
                    <a:pt x="1533" y="1690"/>
                  </a:lnTo>
                  <a:cubicBezTo>
                    <a:pt x="1663" y="2213"/>
                    <a:pt x="1506" y="2554"/>
                    <a:pt x="1271" y="3025"/>
                  </a:cubicBezTo>
                  <a:cubicBezTo>
                    <a:pt x="1140" y="3248"/>
                    <a:pt x="1074" y="3496"/>
                    <a:pt x="1087" y="3758"/>
                  </a:cubicBezTo>
                  <a:cubicBezTo>
                    <a:pt x="1100" y="3902"/>
                    <a:pt x="1166" y="4033"/>
                    <a:pt x="1258" y="4138"/>
                  </a:cubicBezTo>
                  <a:cubicBezTo>
                    <a:pt x="826" y="4845"/>
                    <a:pt x="1100" y="5761"/>
                    <a:pt x="1402" y="6481"/>
                  </a:cubicBezTo>
                  <a:cubicBezTo>
                    <a:pt x="1423" y="6523"/>
                    <a:pt x="1462" y="6542"/>
                    <a:pt x="1500" y="6542"/>
                  </a:cubicBezTo>
                  <a:cubicBezTo>
                    <a:pt x="1557" y="6542"/>
                    <a:pt x="1608" y="6500"/>
                    <a:pt x="1585" y="6429"/>
                  </a:cubicBezTo>
                  <a:cubicBezTo>
                    <a:pt x="1323" y="5683"/>
                    <a:pt x="1087" y="4976"/>
                    <a:pt x="1349" y="4217"/>
                  </a:cubicBezTo>
                  <a:lnTo>
                    <a:pt x="1349" y="4217"/>
                  </a:lnTo>
                  <a:cubicBezTo>
                    <a:pt x="1441" y="4281"/>
                    <a:pt x="1545" y="4313"/>
                    <a:pt x="1649" y="4313"/>
                  </a:cubicBezTo>
                  <a:cubicBezTo>
                    <a:pt x="1694" y="4313"/>
                    <a:pt x="1738" y="4307"/>
                    <a:pt x="1781" y="4295"/>
                  </a:cubicBezTo>
                  <a:cubicBezTo>
                    <a:pt x="1821" y="4282"/>
                    <a:pt x="1834" y="4256"/>
                    <a:pt x="1834" y="4230"/>
                  </a:cubicBezTo>
                  <a:cubicBezTo>
                    <a:pt x="1912" y="4138"/>
                    <a:pt x="1912" y="4007"/>
                    <a:pt x="1834" y="3929"/>
                  </a:cubicBezTo>
                  <a:cubicBezTo>
                    <a:pt x="1777" y="3868"/>
                    <a:pt x="1711" y="3842"/>
                    <a:pt x="1643" y="3842"/>
                  </a:cubicBezTo>
                  <a:cubicBezTo>
                    <a:pt x="1521" y="3842"/>
                    <a:pt x="1394" y="3924"/>
                    <a:pt x="1310" y="4033"/>
                  </a:cubicBezTo>
                  <a:cubicBezTo>
                    <a:pt x="1061" y="3745"/>
                    <a:pt x="1467" y="3038"/>
                    <a:pt x="1559" y="2829"/>
                  </a:cubicBezTo>
                  <a:cubicBezTo>
                    <a:pt x="1650" y="2685"/>
                    <a:pt x="1703" y="2528"/>
                    <a:pt x="1742" y="2371"/>
                  </a:cubicBezTo>
                  <a:cubicBezTo>
                    <a:pt x="1807" y="2109"/>
                    <a:pt x="1755" y="1834"/>
                    <a:pt x="1598" y="1624"/>
                  </a:cubicBezTo>
                  <a:cubicBezTo>
                    <a:pt x="1860" y="1297"/>
                    <a:pt x="1781" y="642"/>
                    <a:pt x="1546" y="315"/>
                  </a:cubicBezTo>
                  <a:cubicBezTo>
                    <a:pt x="1399" y="104"/>
                    <a:pt x="1133" y="0"/>
                    <a:pt x="86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6648829" y="433220"/>
              <a:ext cx="988253" cy="269777"/>
            </a:xfrm>
            <a:custGeom>
              <a:avLst/>
              <a:gdLst/>
              <a:ahLst/>
              <a:cxnLst/>
              <a:rect l="l" t="t" r="r" b="b"/>
              <a:pathLst>
                <a:path w="6733" h="1838" extrusionOk="0">
                  <a:moveTo>
                    <a:pt x="2477" y="141"/>
                  </a:moveTo>
                  <a:cubicBezTo>
                    <a:pt x="2524" y="141"/>
                    <a:pt x="2566" y="165"/>
                    <a:pt x="2595" y="203"/>
                  </a:cubicBezTo>
                  <a:cubicBezTo>
                    <a:pt x="2647" y="308"/>
                    <a:pt x="2569" y="426"/>
                    <a:pt x="2490" y="504"/>
                  </a:cubicBezTo>
                  <a:lnTo>
                    <a:pt x="2477" y="504"/>
                  </a:lnTo>
                  <a:cubicBezTo>
                    <a:pt x="2425" y="387"/>
                    <a:pt x="2412" y="269"/>
                    <a:pt x="2425" y="151"/>
                  </a:cubicBezTo>
                  <a:cubicBezTo>
                    <a:pt x="2442" y="144"/>
                    <a:pt x="2460" y="141"/>
                    <a:pt x="2477" y="141"/>
                  </a:cubicBezTo>
                  <a:close/>
                  <a:moveTo>
                    <a:pt x="5030" y="439"/>
                  </a:moveTo>
                  <a:cubicBezTo>
                    <a:pt x="5083" y="517"/>
                    <a:pt x="5109" y="609"/>
                    <a:pt x="5083" y="701"/>
                  </a:cubicBezTo>
                  <a:cubicBezTo>
                    <a:pt x="5055" y="765"/>
                    <a:pt x="4995" y="797"/>
                    <a:pt x="4940" y="797"/>
                  </a:cubicBezTo>
                  <a:cubicBezTo>
                    <a:pt x="4916" y="797"/>
                    <a:pt x="4893" y="791"/>
                    <a:pt x="4873" y="779"/>
                  </a:cubicBezTo>
                  <a:cubicBezTo>
                    <a:pt x="4873" y="648"/>
                    <a:pt x="4939" y="517"/>
                    <a:pt x="5030" y="439"/>
                  </a:cubicBezTo>
                  <a:close/>
                  <a:moveTo>
                    <a:pt x="2505" y="0"/>
                  </a:moveTo>
                  <a:cubicBezTo>
                    <a:pt x="2451" y="0"/>
                    <a:pt x="2399" y="20"/>
                    <a:pt x="2359" y="59"/>
                  </a:cubicBezTo>
                  <a:cubicBezTo>
                    <a:pt x="2320" y="59"/>
                    <a:pt x="2294" y="85"/>
                    <a:pt x="2294" y="112"/>
                  </a:cubicBezTo>
                  <a:cubicBezTo>
                    <a:pt x="2255" y="256"/>
                    <a:pt x="2281" y="426"/>
                    <a:pt x="2372" y="544"/>
                  </a:cubicBezTo>
                  <a:cubicBezTo>
                    <a:pt x="2133" y="625"/>
                    <a:pt x="1901" y="658"/>
                    <a:pt x="1673" y="658"/>
                  </a:cubicBezTo>
                  <a:cubicBezTo>
                    <a:pt x="1164" y="658"/>
                    <a:pt x="671" y="493"/>
                    <a:pt x="147" y="321"/>
                  </a:cubicBezTo>
                  <a:cubicBezTo>
                    <a:pt x="135" y="317"/>
                    <a:pt x="124" y="315"/>
                    <a:pt x="113" y="315"/>
                  </a:cubicBezTo>
                  <a:cubicBezTo>
                    <a:pt x="22" y="315"/>
                    <a:pt x="0" y="456"/>
                    <a:pt x="94" y="491"/>
                  </a:cubicBezTo>
                  <a:cubicBezTo>
                    <a:pt x="555" y="680"/>
                    <a:pt x="1082" y="859"/>
                    <a:pt x="1586" y="859"/>
                  </a:cubicBezTo>
                  <a:cubicBezTo>
                    <a:pt x="1884" y="859"/>
                    <a:pt x="2175" y="796"/>
                    <a:pt x="2438" y="635"/>
                  </a:cubicBezTo>
                  <a:cubicBezTo>
                    <a:pt x="2543" y="740"/>
                    <a:pt x="2674" y="792"/>
                    <a:pt x="2818" y="819"/>
                  </a:cubicBezTo>
                  <a:cubicBezTo>
                    <a:pt x="2840" y="820"/>
                    <a:pt x="2861" y="820"/>
                    <a:pt x="2883" y="820"/>
                  </a:cubicBezTo>
                  <a:cubicBezTo>
                    <a:pt x="3121" y="820"/>
                    <a:pt x="3347" y="755"/>
                    <a:pt x="3551" y="635"/>
                  </a:cubicBezTo>
                  <a:cubicBezTo>
                    <a:pt x="3919" y="456"/>
                    <a:pt x="4204" y="315"/>
                    <a:pt x="4544" y="315"/>
                  </a:cubicBezTo>
                  <a:cubicBezTo>
                    <a:pt x="4651" y="315"/>
                    <a:pt x="4764" y="329"/>
                    <a:pt x="4886" y="360"/>
                  </a:cubicBezTo>
                  <a:cubicBezTo>
                    <a:pt x="4795" y="478"/>
                    <a:pt x="4742" y="622"/>
                    <a:pt x="4755" y="766"/>
                  </a:cubicBezTo>
                  <a:cubicBezTo>
                    <a:pt x="4755" y="805"/>
                    <a:pt x="4781" y="832"/>
                    <a:pt x="4821" y="832"/>
                  </a:cubicBezTo>
                  <a:cubicBezTo>
                    <a:pt x="4861" y="880"/>
                    <a:pt x="4920" y="908"/>
                    <a:pt x="4981" y="908"/>
                  </a:cubicBezTo>
                  <a:cubicBezTo>
                    <a:pt x="5020" y="908"/>
                    <a:pt x="5060" y="896"/>
                    <a:pt x="5096" y="871"/>
                  </a:cubicBezTo>
                  <a:cubicBezTo>
                    <a:pt x="5253" y="740"/>
                    <a:pt x="5279" y="517"/>
                    <a:pt x="5148" y="360"/>
                  </a:cubicBezTo>
                  <a:cubicBezTo>
                    <a:pt x="5245" y="307"/>
                    <a:pt x="5363" y="284"/>
                    <a:pt x="5487" y="284"/>
                  </a:cubicBezTo>
                  <a:cubicBezTo>
                    <a:pt x="5730" y="284"/>
                    <a:pt x="5996" y="374"/>
                    <a:pt x="6169" y="504"/>
                  </a:cubicBezTo>
                  <a:cubicBezTo>
                    <a:pt x="6497" y="753"/>
                    <a:pt x="6510" y="1408"/>
                    <a:pt x="6182" y="1683"/>
                  </a:cubicBezTo>
                  <a:cubicBezTo>
                    <a:pt x="6093" y="1720"/>
                    <a:pt x="5999" y="1743"/>
                    <a:pt x="5909" y="1743"/>
                  </a:cubicBezTo>
                  <a:cubicBezTo>
                    <a:pt x="5749" y="1743"/>
                    <a:pt x="5603" y="1671"/>
                    <a:pt x="5528" y="1486"/>
                  </a:cubicBezTo>
                  <a:cubicBezTo>
                    <a:pt x="5426" y="1272"/>
                    <a:pt x="5594" y="1066"/>
                    <a:pt x="5785" y="1066"/>
                  </a:cubicBezTo>
                  <a:cubicBezTo>
                    <a:pt x="5839" y="1066"/>
                    <a:pt x="5895" y="1082"/>
                    <a:pt x="5947" y="1120"/>
                  </a:cubicBezTo>
                  <a:cubicBezTo>
                    <a:pt x="5959" y="1127"/>
                    <a:pt x="5971" y="1130"/>
                    <a:pt x="5982" y="1130"/>
                  </a:cubicBezTo>
                  <a:cubicBezTo>
                    <a:pt x="6029" y="1130"/>
                    <a:pt x="6057" y="1071"/>
                    <a:pt x="6025" y="1028"/>
                  </a:cubicBezTo>
                  <a:cubicBezTo>
                    <a:pt x="5947" y="949"/>
                    <a:pt x="5855" y="916"/>
                    <a:pt x="5765" y="916"/>
                  </a:cubicBezTo>
                  <a:cubicBezTo>
                    <a:pt x="5527" y="916"/>
                    <a:pt x="5300" y="1154"/>
                    <a:pt x="5357" y="1421"/>
                  </a:cubicBezTo>
                  <a:cubicBezTo>
                    <a:pt x="5408" y="1702"/>
                    <a:pt x="5636" y="1837"/>
                    <a:pt x="5881" y="1837"/>
                  </a:cubicBezTo>
                  <a:cubicBezTo>
                    <a:pt x="5955" y="1837"/>
                    <a:pt x="6031" y="1825"/>
                    <a:pt x="6104" y="1800"/>
                  </a:cubicBezTo>
                  <a:lnTo>
                    <a:pt x="6117" y="1800"/>
                  </a:lnTo>
                  <a:cubicBezTo>
                    <a:pt x="6680" y="1591"/>
                    <a:pt x="6732" y="675"/>
                    <a:pt x="6261" y="347"/>
                  </a:cubicBezTo>
                  <a:cubicBezTo>
                    <a:pt x="6076" y="214"/>
                    <a:pt x="5787" y="131"/>
                    <a:pt x="5512" y="131"/>
                  </a:cubicBezTo>
                  <a:cubicBezTo>
                    <a:pt x="5299" y="131"/>
                    <a:pt x="5094" y="181"/>
                    <a:pt x="4952" y="295"/>
                  </a:cubicBezTo>
                  <a:cubicBezTo>
                    <a:pt x="4801" y="182"/>
                    <a:pt x="4617" y="123"/>
                    <a:pt x="4428" y="123"/>
                  </a:cubicBezTo>
                  <a:cubicBezTo>
                    <a:pt x="4354" y="123"/>
                    <a:pt x="4279" y="132"/>
                    <a:pt x="4205" y="151"/>
                  </a:cubicBezTo>
                  <a:cubicBezTo>
                    <a:pt x="4048" y="190"/>
                    <a:pt x="3891" y="256"/>
                    <a:pt x="3747" y="334"/>
                  </a:cubicBezTo>
                  <a:cubicBezTo>
                    <a:pt x="3586" y="415"/>
                    <a:pt x="3129" y="659"/>
                    <a:pt x="2802" y="659"/>
                  </a:cubicBezTo>
                  <a:cubicBezTo>
                    <a:pt x="2705" y="659"/>
                    <a:pt x="2619" y="637"/>
                    <a:pt x="2556" y="583"/>
                  </a:cubicBezTo>
                  <a:cubicBezTo>
                    <a:pt x="2713" y="465"/>
                    <a:pt x="2831" y="229"/>
                    <a:pt x="2661" y="59"/>
                  </a:cubicBezTo>
                  <a:cubicBezTo>
                    <a:pt x="2615" y="20"/>
                    <a:pt x="2559" y="0"/>
                    <a:pt x="250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 txBox="1">
            <a:spLocks noGrp="1"/>
          </p:cNvSpPr>
          <p:nvPr>
            <p:ph type="title"/>
          </p:nvPr>
        </p:nvSpPr>
        <p:spPr>
          <a:xfrm>
            <a:off x="2101800" y="2309850"/>
            <a:ext cx="49404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Roboto Slab"/>
              <a:buNone/>
              <a:defRPr sz="5000" b="1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  <a:defRPr sz="1500">
                <a:latin typeface="Lato"/>
                <a:ea typeface="Lato"/>
                <a:cs typeface="Lato"/>
                <a:sym typeface="Lato"/>
              </a:defRPr>
            </a:lvl1pPr>
            <a:lvl2pPr marL="914400" lvl="1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Lato"/>
              <a:buChar char="○"/>
              <a:defRPr sz="1500">
                <a:latin typeface="Lato"/>
                <a:ea typeface="Lato"/>
                <a:cs typeface="Lato"/>
                <a:sym typeface="Lato"/>
              </a:defRPr>
            </a:lvl2pPr>
            <a:lvl3pPr marL="1371600" lvl="2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Lato"/>
              <a:buChar char="■"/>
              <a:defRPr sz="1500">
                <a:latin typeface="Lato"/>
                <a:ea typeface="Lato"/>
                <a:cs typeface="Lato"/>
                <a:sym typeface="Lato"/>
              </a:defRPr>
            </a:lvl3pPr>
            <a:lvl4pPr marL="1828800" lvl="3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Lato"/>
              <a:buChar char="●"/>
              <a:defRPr sz="1500">
                <a:latin typeface="Lato"/>
                <a:ea typeface="Lato"/>
                <a:cs typeface="Lato"/>
                <a:sym typeface="Lato"/>
              </a:defRPr>
            </a:lvl4pPr>
            <a:lvl5pPr marL="2286000" lvl="4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Lato"/>
              <a:buChar char="○"/>
              <a:defRPr sz="1500">
                <a:latin typeface="Lato"/>
                <a:ea typeface="Lato"/>
                <a:cs typeface="Lato"/>
                <a:sym typeface="Lato"/>
              </a:defRPr>
            </a:lvl5pPr>
            <a:lvl6pPr marL="2743200" lvl="5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Lato"/>
              <a:buChar char="■"/>
              <a:defRPr sz="1500">
                <a:latin typeface="Lato"/>
                <a:ea typeface="Lato"/>
                <a:cs typeface="Lato"/>
                <a:sym typeface="Lato"/>
              </a:defRPr>
            </a:lvl6pPr>
            <a:lvl7pPr marL="3200400" lvl="6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Lato"/>
              <a:buChar char="●"/>
              <a:defRPr sz="1500">
                <a:latin typeface="Lato"/>
                <a:ea typeface="Lato"/>
                <a:cs typeface="Lato"/>
                <a:sym typeface="Lato"/>
              </a:defRPr>
            </a:lvl7pPr>
            <a:lvl8pPr marL="3657600" lvl="7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Lato"/>
              <a:buChar char="○"/>
              <a:defRPr sz="1500">
                <a:latin typeface="Lato"/>
                <a:ea typeface="Lato"/>
                <a:cs typeface="Lato"/>
                <a:sym typeface="Lato"/>
              </a:defRPr>
            </a:lvl8pPr>
            <a:lvl9pPr marL="4114800" lvl="8" indent="-3238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Lato"/>
              <a:buChar char="■"/>
              <a:defRPr sz="15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0" r:id="rId10"/>
    <p:sldLayoutId id="2147483661" r:id="rId11"/>
    <p:sldLayoutId id="2147483665" r:id="rId12"/>
    <p:sldLayoutId id="2147483669" r:id="rId13"/>
    <p:sldLayoutId id="2147483675" r:id="rId14"/>
    <p:sldLayoutId id="2147483679" r:id="rId15"/>
    <p:sldLayoutId id="214748368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2">
          <p15:clr>
            <a:srgbClr val="EA4335"/>
          </p15:clr>
        </p15:guide>
        <p15:guide id="2" orient="horz" pos="2898">
          <p15:clr>
            <a:srgbClr val="EA4335"/>
          </p15:clr>
        </p15:guide>
        <p15:guide id="3" pos="449">
          <p15:clr>
            <a:srgbClr val="EA4335"/>
          </p15:clr>
        </p15:guide>
        <p15:guide id="4" pos="5328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56">
          <p15:clr>
            <a:srgbClr val="EA4335"/>
          </p15:clr>
        </p15:guide>
        <p15:guide id="7" pos="45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hyperlink" Target="http://onclesammy.test/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7A1FF24-1195-4E52-B0C8-31265C061316}"/>
              </a:ext>
            </a:extLst>
          </p:cNvPr>
          <p:cNvSpPr/>
          <p:nvPr/>
        </p:nvSpPr>
        <p:spPr>
          <a:xfrm>
            <a:off x="-9525" y="171450"/>
            <a:ext cx="9159895" cy="497205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&lt;&lt;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B5D15EE-F06B-466E-A274-6B73AE271E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4" y="-1"/>
            <a:ext cx="9140847" cy="280257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40884E9-8045-4604-A266-4021335DA2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5289" y="260949"/>
            <a:ext cx="3928722" cy="392872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C672C38-6B61-4F25-B067-86128E64CF01}"/>
              </a:ext>
            </a:extLst>
          </p:cNvPr>
          <p:cNvSpPr/>
          <p:nvPr/>
        </p:nvSpPr>
        <p:spPr>
          <a:xfrm>
            <a:off x="190500" y="171450"/>
            <a:ext cx="8782050" cy="47529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B25EEEB-34FA-4783-B408-90E0F86960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01"/>
          <a:stretch/>
        </p:blipFill>
        <p:spPr>
          <a:xfrm>
            <a:off x="-1" y="4521"/>
            <a:ext cx="6873573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0E63B94-5286-4146-AC37-514D91F6A052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9" name="Google Shape;669;p47"/>
          <p:cNvSpPr txBox="1">
            <a:spLocks noGrp="1"/>
          </p:cNvSpPr>
          <p:nvPr>
            <p:ph type="subTitle" idx="1"/>
          </p:nvPr>
        </p:nvSpPr>
        <p:spPr>
          <a:xfrm>
            <a:off x="4879284" y="1082860"/>
            <a:ext cx="4089249" cy="28725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1 compte administrateur + 2 comptes éditeurs ont été créés pour vous permettre une prise en main relativement aisé…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...on vous explique tout cela</a:t>
            </a: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E8FFE5-EDB0-4D56-9B93-AF5E6B5CD3BB}"/>
              </a:ext>
            </a:extLst>
          </p:cNvPr>
          <p:cNvSpPr/>
          <p:nvPr/>
        </p:nvSpPr>
        <p:spPr>
          <a:xfrm>
            <a:off x="-6595" y="-15300"/>
            <a:ext cx="4578594" cy="5143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670" name="Google Shape;670;p47"/>
          <p:cNvGrpSpPr/>
          <p:nvPr/>
        </p:nvGrpSpPr>
        <p:grpSpPr>
          <a:xfrm>
            <a:off x="4396533" y="294300"/>
            <a:ext cx="344400" cy="4658925"/>
            <a:chOff x="4396533" y="294300"/>
            <a:chExt cx="344400" cy="4658925"/>
          </a:xfrm>
        </p:grpSpPr>
        <p:sp>
          <p:nvSpPr>
            <p:cNvPr id="671" name="Google Shape;671;p47"/>
            <p:cNvSpPr/>
            <p:nvPr/>
          </p:nvSpPr>
          <p:spPr>
            <a:xfrm>
              <a:off x="4396533" y="294300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4396533" y="910661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4396533" y="1527021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7"/>
            <p:cNvSpPr/>
            <p:nvPr/>
          </p:nvSpPr>
          <p:spPr>
            <a:xfrm>
              <a:off x="4396533" y="2143382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7"/>
            <p:cNvSpPr/>
            <p:nvPr/>
          </p:nvSpPr>
          <p:spPr>
            <a:xfrm>
              <a:off x="4396533" y="2759743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7"/>
            <p:cNvSpPr/>
            <p:nvPr/>
          </p:nvSpPr>
          <p:spPr>
            <a:xfrm>
              <a:off x="4396533" y="3376104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7"/>
            <p:cNvSpPr/>
            <p:nvPr/>
          </p:nvSpPr>
          <p:spPr>
            <a:xfrm>
              <a:off x="4396533" y="3992464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7"/>
            <p:cNvSpPr/>
            <p:nvPr/>
          </p:nvSpPr>
          <p:spPr>
            <a:xfrm>
              <a:off x="4396533" y="4608825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626;p45">
            <a:extLst>
              <a:ext uri="{FF2B5EF4-FFF2-40B4-BE49-F238E27FC236}">
                <a16:creationId xmlns:a16="http://schemas.microsoft.com/office/drawing/2014/main" id="{6A185B14-CBF8-4FA9-B88D-6A45C4CD4AA1}"/>
              </a:ext>
            </a:extLst>
          </p:cNvPr>
          <p:cNvSpPr txBox="1">
            <a:spLocks/>
          </p:cNvSpPr>
          <p:nvPr/>
        </p:nvSpPr>
        <p:spPr>
          <a:xfrm>
            <a:off x="456859" y="1923150"/>
            <a:ext cx="3307347" cy="12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5000"/>
              <a:buFont typeface="Roboto Slab"/>
              <a:buNone/>
              <a:defRPr sz="30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fr-FR" sz="3500" dirty="0">
                <a:solidFill>
                  <a:schemeClr val="tx1"/>
                </a:solidFill>
              </a:rPr>
              <a:t>04. La prise en main</a:t>
            </a:r>
          </a:p>
        </p:txBody>
      </p:sp>
      <p:sp>
        <p:nvSpPr>
          <p:cNvPr id="27" name="Google Shape;639;p45">
            <a:extLst>
              <a:ext uri="{FF2B5EF4-FFF2-40B4-BE49-F238E27FC236}">
                <a16:creationId xmlns:a16="http://schemas.microsoft.com/office/drawing/2014/main" id="{AD2E5CA8-ABA2-4194-AC37-D82496AF5AA0}"/>
              </a:ext>
            </a:extLst>
          </p:cNvPr>
          <p:cNvSpPr/>
          <p:nvPr/>
        </p:nvSpPr>
        <p:spPr>
          <a:xfrm>
            <a:off x="6057161" y="186142"/>
            <a:ext cx="1548133" cy="452558"/>
          </a:xfrm>
          <a:custGeom>
            <a:avLst/>
            <a:gdLst/>
            <a:ahLst/>
            <a:cxnLst/>
            <a:rect l="l" t="t" r="r" b="b"/>
            <a:pathLst>
              <a:path w="23361" h="6829" extrusionOk="0">
                <a:moveTo>
                  <a:pt x="12561" y="351"/>
                </a:moveTo>
                <a:cubicBezTo>
                  <a:pt x="12636" y="351"/>
                  <a:pt x="12710" y="354"/>
                  <a:pt x="12785" y="360"/>
                </a:cubicBezTo>
                <a:cubicBezTo>
                  <a:pt x="14257" y="434"/>
                  <a:pt x="15741" y="1624"/>
                  <a:pt x="16097" y="3034"/>
                </a:cubicBezTo>
                <a:cubicBezTo>
                  <a:pt x="16171" y="3366"/>
                  <a:pt x="16109" y="3525"/>
                  <a:pt x="15778" y="3623"/>
                </a:cubicBezTo>
                <a:cubicBezTo>
                  <a:pt x="15111" y="3807"/>
                  <a:pt x="14433" y="3894"/>
                  <a:pt x="13754" y="3894"/>
                </a:cubicBezTo>
                <a:cubicBezTo>
                  <a:pt x="13709" y="3894"/>
                  <a:pt x="13664" y="3894"/>
                  <a:pt x="13619" y="3893"/>
                </a:cubicBezTo>
                <a:cubicBezTo>
                  <a:pt x="12920" y="3893"/>
                  <a:pt x="12245" y="3771"/>
                  <a:pt x="11582" y="3562"/>
                </a:cubicBezTo>
                <a:cubicBezTo>
                  <a:pt x="11202" y="3439"/>
                  <a:pt x="10846" y="3231"/>
                  <a:pt x="10552" y="2949"/>
                </a:cubicBezTo>
                <a:cubicBezTo>
                  <a:pt x="9975" y="2396"/>
                  <a:pt x="9987" y="1636"/>
                  <a:pt x="10589" y="1108"/>
                </a:cubicBezTo>
                <a:cubicBezTo>
                  <a:pt x="11134" y="619"/>
                  <a:pt x="11840" y="351"/>
                  <a:pt x="12561" y="351"/>
                </a:cubicBezTo>
                <a:close/>
                <a:moveTo>
                  <a:pt x="12569" y="0"/>
                </a:moveTo>
                <a:cubicBezTo>
                  <a:pt x="11908" y="0"/>
                  <a:pt x="11254" y="179"/>
                  <a:pt x="10687" y="568"/>
                </a:cubicBezTo>
                <a:cubicBezTo>
                  <a:pt x="9448" y="1427"/>
                  <a:pt x="9472" y="2765"/>
                  <a:pt x="10748" y="3574"/>
                </a:cubicBezTo>
                <a:cubicBezTo>
                  <a:pt x="11411" y="3967"/>
                  <a:pt x="12159" y="4188"/>
                  <a:pt x="12920" y="4212"/>
                </a:cubicBezTo>
                <a:cubicBezTo>
                  <a:pt x="13229" y="4234"/>
                  <a:pt x="13538" y="4248"/>
                  <a:pt x="13846" y="4248"/>
                </a:cubicBezTo>
                <a:cubicBezTo>
                  <a:pt x="14600" y="4248"/>
                  <a:pt x="15352" y="4163"/>
                  <a:pt x="16109" y="3893"/>
                </a:cubicBezTo>
                <a:lnTo>
                  <a:pt x="16109" y="3893"/>
                </a:lnTo>
                <a:cubicBezTo>
                  <a:pt x="16109" y="4040"/>
                  <a:pt x="16109" y="4090"/>
                  <a:pt x="16085" y="4139"/>
                </a:cubicBezTo>
                <a:cubicBezTo>
                  <a:pt x="15840" y="5181"/>
                  <a:pt x="15030" y="5611"/>
                  <a:pt x="14110" y="5856"/>
                </a:cubicBezTo>
                <a:cubicBezTo>
                  <a:pt x="13728" y="5962"/>
                  <a:pt x="13353" y="6012"/>
                  <a:pt x="12985" y="6012"/>
                </a:cubicBezTo>
                <a:cubicBezTo>
                  <a:pt x="12029" y="6012"/>
                  <a:pt x="11124" y="5675"/>
                  <a:pt x="10282" y="5108"/>
                </a:cubicBezTo>
                <a:cubicBezTo>
                  <a:pt x="9398" y="4531"/>
                  <a:pt x="8527" y="3906"/>
                  <a:pt x="7644" y="3329"/>
                </a:cubicBezTo>
                <a:cubicBezTo>
                  <a:pt x="6822" y="2789"/>
                  <a:pt x="6086" y="2139"/>
                  <a:pt x="5166" y="1746"/>
                </a:cubicBezTo>
                <a:cubicBezTo>
                  <a:pt x="4670" y="1531"/>
                  <a:pt x="4167" y="1430"/>
                  <a:pt x="3680" y="1430"/>
                </a:cubicBezTo>
                <a:cubicBezTo>
                  <a:pt x="2169" y="1430"/>
                  <a:pt x="821" y="2410"/>
                  <a:pt x="356" y="4016"/>
                </a:cubicBezTo>
                <a:cubicBezTo>
                  <a:pt x="1" y="5267"/>
                  <a:pt x="504" y="6286"/>
                  <a:pt x="1694" y="6727"/>
                </a:cubicBezTo>
                <a:cubicBezTo>
                  <a:pt x="1878" y="6795"/>
                  <a:pt x="2055" y="6828"/>
                  <a:pt x="2223" y="6828"/>
                </a:cubicBezTo>
                <a:cubicBezTo>
                  <a:pt x="2636" y="6828"/>
                  <a:pt x="2990" y="6625"/>
                  <a:pt x="3252" y="6224"/>
                </a:cubicBezTo>
                <a:cubicBezTo>
                  <a:pt x="3608" y="5660"/>
                  <a:pt x="3510" y="5047"/>
                  <a:pt x="3338" y="4458"/>
                </a:cubicBezTo>
                <a:cubicBezTo>
                  <a:pt x="3295" y="4307"/>
                  <a:pt x="3156" y="4193"/>
                  <a:pt x="2999" y="4193"/>
                </a:cubicBezTo>
                <a:cubicBezTo>
                  <a:pt x="2977" y="4193"/>
                  <a:pt x="2955" y="4196"/>
                  <a:pt x="2933" y="4200"/>
                </a:cubicBezTo>
                <a:cubicBezTo>
                  <a:pt x="2798" y="4200"/>
                  <a:pt x="2700" y="4298"/>
                  <a:pt x="2663" y="4421"/>
                </a:cubicBezTo>
                <a:cubicBezTo>
                  <a:pt x="2626" y="4556"/>
                  <a:pt x="2712" y="4642"/>
                  <a:pt x="2822" y="4728"/>
                </a:cubicBezTo>
                <a:cubicBezTo>
                  <a:pt x="3105" y="4936"/>
                  <a:pt x="3203" y="5415"/>
                  <a:pt x="3043" y="5819"/>
                </a:cubicBezTo>
                <a:cubicBezTo>
                  <a:pt x="2917" y="6187"/>
                  <a:pt x="2565" y="6436"/>
                  <a:pt x="2178" y="6436"/>
                </a:cubicBezTo>
                <a:cubicBezTo>
                  <a:pt x="2152" y="6436"/>
                  <a:pt x="2125" y="6435"/>
                  <a:pt x="2099" y="6433"/>
                </a:cubicBezTo>
                <a:cubicBezTo>
                  <a:pt x="1362" y="6347"/>
                  <a:pt x="774" y="5770"/>
                  <a:pt x="663" y="5047"/>
                </a:cubicBezTo>
                <a:cubicBezTo>
                  <a:pt x="467" y="3587"/>
                  <a:pt x="1964" y="1844"/>
                  <a:pt x="3448" y="1771"/>
                </a:cubicBezTo>
                <a:cubicBezTo>
                  <a:pt x="3516" y="1766"/>
                  <a:pt x="3584" y="1764"/>
                  <a:pt x="3650" y="1764"/>
                </a:cubicBezTo>
                <a:cubicBezTo>
                  <a:pt x="4519" y="1764"/>
                  <a:pt x="5258" y="2126"/>
                  <a:pt x="5976" y="2605"/>
                </a:cubicBezTo>
                <a:cubicBezTo>
                  <a:pt x="7018" y="3317"/>
                  <a:pt x="8049" y="4040"/>
                  <a:pt x="9092" y="4764"/>
                </a:cubicBezTo>
                <a:cubicBezTo>
                  <a:pt x="9852" y="5280"/>
                  <a:pt x="10601" y="5819"/>
                  <a:pt x="11496" y="6102"/>
                </a:cubicBezTo>
                <a:cubicBezTo>
                  <a:pt x="12039" y="6272"/>
                  <a:pt x="12578" y="6367"/>
                  <a:pt x="13107" y="6367"/>
                </a:cubicBezTo>
                <a:cubicBezTo>
                  <a:pt x="13870" y="6367"/>
                  <a:pt x="14614" y="6170"/>
                  <a:pt x="15324" y="5721"/>
                </a:cubicBezTo>
                <a:cubicBezTo>
                  <a:pt x="15962" y="5341"/>
                  <a:pt x="16392" y="4813"/>
                  <a:pt x="16478" y="4053"/>
                </a:cubicBezTo>
                <a:cubicBezTo>
                  <a:pt x="16490" y="3832"/>
                  <a:pt x="16625" y="3636"/>
                  <a:pt x="16833" y="3550"/>
                </a:cubicBezTo>
                <a:cubicBezTo>
                  <a:pt x="17557" y="3133"/>
                  <a:pt x="18207" y="2568"/>
                  <a:pt x="18723" y="1893"/>
                </a:cubicBezTo>
                <a:cubicBezTo>
                  <a:pt x="18796" y="1795"/>
                  <a:pt x="18833" y="1636"/>
                  <a:pt x="19042" y="1611"/>
                </a:cubicBezTo>
                <a:lnTo>
                  <a:pt x="19042" y="2262"/>
                </a:lnTo>
                <a:cubicBezTo>
                  <a:pt x="19054" y="3317"/>
                  <a:pt x="19618" y="4163"/>
                  <a:pt x="20477" y="4396"/>
                </a:cubicBezTo>
                <a:cubicBezTo>
                  <a:pt x="20695" y="4459"/>
                  <a:pt x="20918" y="4490"/>
                  <a:pt x="21138" y="4490"/>
                </a:cubicBezTo>
                <a:cubicBezTo>
                  <a:pt x="21945" y="4490"/>
                  <a:pt x="22723" y="4082"/>
                  <a:pt x="23176" y="3378"/>
                </a:cubicBezTo>
                <a:cubicBezTo>
                  <a:pt x="23299" y="3218"/>
                  <a:pt x="23360" y="3010"/>
                  <a:pt x="23360" y="2814"/>
                </a:cubicBezTo>
                <a:cubicBezTo>
                  <a:pt x="23338" y="2623"/>
                  <a:pt x="23285" y="2453"/>
                  <a:pt x="23079" y="2453"/>
                </a:cubicBezTo>
                <a:cubicBezTo>
                  <a:pt x="23060" y="2453"/>
                  <a:pt x="23039" y="2455"/>
                  <a:pt x="23017" y="2458"/>
                </a:cubicBezTo>
                <a:cubicBezTo>
                  <a:pt x="22759" y="2482"/>
                  <a:pt x="22685" y="2679"/>
                  <a:pt x="22759" y="2900"/>
                </a:cubicBezTo>
                <a:cubicBezTo>
                  <a:pt x="22820" y="3059"/>
                  <a:pt x="22882" y="3169"/>
                  <a:pt x="22759" y="3329"/>
                </a:cubicBezTo>
                <a:cubicBezTo>
                  <a:pt x="22438" y="3810"/>
                  <a:pt x="21773" y="4111"/>
                  <a:pt x="21112" y="4111"/>
                </a:cubicBezTo>
                <a:cubicBezTo>
                  <a:pt x="20964" y="4111"/>
                  <a:pt x="20817" y="4096"/>
                  <a:pt x="20673" y="4065"/>
                </a:cubicBezTo>
                <a:cubicBezTo>
                  <a:pt x="20023" y="3918"/>
                  <a:pt x="19545" y="3366"/>
                  <a:pt x="19447" y="2630"/>
                </a:cubicBezTo>
                <a:cubicBezTo>
                  <a:pt x="19410" y="2372"/>
                  <a:pt x="19397" y="2127"/>
                  <a:pt x="19410" y="1881"/>
                </a:cubicBezTo>
                <a:cubicBezTo>
                  <a:pt x="19422" y="1476"/>
                  <a:pt x="19483" y="1071"/>
                  <a:pt x="19618" y="691"/>
                </a:cubicBezTo>
                <a:cubicBezTo>
                  <a:pt x="19655" y="556"/>
                  <a:pt x="19692" y="384"/>
                  <a:pt x="19532" y="311"/>
                </a:cubicBezTo>
                <a:cubicBezTo>
                  <a:pt x="19491" y="289"/>
                  <a:pt x="19453" y="279"/>
                  <a:pt x="19419" y="279"/>
                </a:cubicBezTo>
                <a:cubicBezTo>
                  <a:pt x="19304" y="279"/>
                  <a:pt x="19231" y="391"/>
                  <a:pt x="19164" y="495"/>
                </a:cubicBezTo>
                <a:cubicBezTo>
                  <a:pt x="19054" y="642"/>
                  <a:pt x="18980" y="814"/>
                  <a:pt x="18882" y="986"/>
                </a:cubicBezTo>
                <a:cubicBezTo>
                  <a:pt x="18342" y="1943"/>
                  <a:pt x="17545" y="2728"/>
                  <a:pt x="16576" y="3268"/>
                </a:cubicBezTo>
                <a:cubicBezTo>
                  <a:pt x="16441" y="3133"/>
                  <a:pt x="16465" y="2998"/>
                  <a:pt x="16428" y="2887"/>
                </a:cubicBezTo>
                <a:cubicBezTo>
                  <a:pt x="15954" y="1138"/>
                  <a:pt x="14239" y="0"/>
                  <a:pt x="1256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8" name="Google Shape;638;p45">
            <a:extLst>
              <a:ext uri="{FF2B5EF4-FFF2-40B4-BE49-F238E27FC236}">
                <a16:creationId xmlns:a16="http://schemas.microsoft.com/office/drawing/2014/main" id="{3A13B91A-554F-43F9-93D8-3ED602859D1D}"/>
              </a:ext>
            </a:extLst>
          </p:cNvPr>
          <p:cNvSpPr/>
          <p:nvPr/>
        </p:nvSpPr>
        <p:spPr>
          <a:xfrm flipH="1">
            <a:off x="6083933" y="4583425"/>
            <a:ext cx="1548133" cy="452558"/>
          </a:xfrm>
          <a:custGeom>
            <a:avLst/>
            <a:gdLst/>
            <a:ahLst/>
            <a:cxnLst/>
            <a:rect l="l" t="t" r="r" b="b"/>
            <a:pathLst>
              <a:path w="23361" h="6829" extrusionOk="0">
                <a:moveTo>
                  <a:pt x="12561" y="351"/>
                </a:moveTo>
                <a:cubicBezTo>
                  <a:pt x="12636" y="351"/>
                  <a:pt x="12710" y="354"/>
                  <a:pt x="12785" y="360"/>
                </a:cubicBezTo>
                <a:cubicBezTo>
                  <a:pt x="14257" y="434"/>
                  <a:pt x="15741" y="1624"/>
                  <a:pt x="16097" y="3034"/>
                </a:cubicBezTo>
                <a:cubicBezTo>
                  <a:pt x="16171" y="3366"/>
                  <a:pt x="16109" y="3525"/>
                  <a:pt x="15778" y="3623"/>
                </a:cubicBezTo>
                <a:cubicBezTo>
                  <a:pt x="15111" y="3807"/>
                  <a:pt x="14433" y="3894"/>
                  <a:pt x="13754" y="3894"/>
                </a:cubicBezTo>
                <a:cubicBezTo>
                  <a:pt x="13709" y="3894"/>
                  <a:pt x="13664" y="3894"/>
                  <a:pt x="13619" y="3893"/>
                </a:cubicBezTo>
                <a:cubicBezTo>
                  <a:pt x="12920" y="3893"/>
                  <a:pt x="12245" y="3771"/>
                  <a:pt x="11582" y="3562"/>
                </a:cubicBezTo>
                <a:cubicBezTo>
                  <a:pt x="11202" y="3439"/>
                  <a:pt x="10846" y="3231"/>
                  <a:pt x="10552" y="2949"/>
                </a:cubicBezTo>
                <a:cubicBezTo>
                  <a:pt x="9975" y="2396"/>
                  <a:pt x="9987" y="1636"/>
                  <a:pt x="10589" y="1108"/>
                </a:cubicBezTo>
                <a:cubicBezTo>
                  <a:pt x="11134" y="619"/>
                  <a:pt x="11840" y="351"/>
                  <a:pt x="12561" y="351"/>
                </a:cubicBezTo>
                <a:close/>
                <a:moveTo>
                  <a:pt x="12569" y="0"/>
                </a:moveTo>
                <a:cubicBezTo>
                  <a:pt x="11908" y="0"/>
                  <a:pt x="11254" y="179"/>
                  <a:pt x="10687" y="568"/>
                </a:cubicBezTo>
                <a:cubicBezTo>
                  <a:pt x="9448" y="1427"/>
                  <a:pt x="9472" y="2765"/>
                  <a:pt x="10748" y="3574"/>
                </a:cubicBezTo>
                <a:cubicBezTo>
                  <a:pt x="11411" y="3967"/>
                  <a:pt x="12159" y="4188"/>
                  <a:pt x="12920" y="4212"/>
                </a:cubicBezTo>
                <a:cubicBezTo>
                  <a:pt x="13229" y="4234"/>
                  <a:pt x="13538" y="4248"/>
                  <a:pt x="13846" y="4248"/>
                </a:cubicBezTo>
                <a:cubicBezTo>
                  <a:pt x="14600" y="4248"/>
                  <a:pt x="15352" y="4163"/>
                  <a:pt x="16109" y="3893"/>
                </a:cubicBezTo>
                <a:lnTo>
                  <a:pt x="16109" y="3893"/>
                </a:lnTo>
                <a:cubicBezTo>
                  <a:pt x="16109" y="4040"/>
                  <a:pt x="16109" y="4090"/>
                  <a:pt x="16085" y="4139"/>
                </a:cubicBezTo>
                <a:cubicBezTo>
                  <a:pt x="15840" y="5181"/>
                  <a:pt x="15030" y="5611"/>
                  <a:pt x="14110" y="5856"/>
                </a:cubicBezTo>
                <a:cubicBezTo>
                  <a:pt x="13728" y="5962"/>
                  <a:pt x="13353" y="6012"/>
                  <a:pt x="12985" y="6012"/>
                </a:cubicBezTo>
                <a:cubicBezTo>
                  <a:pt x="12029" y="6012"/>
                  <a:pt x="11124" y="5675"/>
                  <a:pt x="10282" y="5108"/>
                </a:cubicBezTo>
                <a:cubicBezTo>
                  <a:pt x="9398" y="4531"/>
                  <a:pt x="8527" y="3906"/>
                  <a:pt x="7644" y="3329"/>
                </a:cubicBezTo>
                <a:cubicBezTo>
                  <a:pt x="6822" y="2789"/>
                  <a:pt x="6086" y="2139"/>
                  <a:pt x="5166" y="1746"/>
                </a:cubicBezTo>
                <a:cubicBezTo>
                  <a:pt x="4670" y="1531"/>
                  <a:pt x="4167" y="1430"/>
                  <a:pt x="3680" y="1430"/>
                </a:cubicBezTo>
                <a:cubicBezTo>
                  <a:pt x="2169" y="1430"/>
                  <a:pt x="821" y="2410"/>
                  <a:pt x="356" y="4016"/>
                </a:cubicBezTo>
                <a:cubicBezTo>
                  <a:pt x="1" y="5267"/>
                  <a:pt x="504" y="6286"/>
                  <a:pt x="1694" y="6727"/>
                </a:cubicBezTo>
                <a:cubicBezTo>
                  <a:pt x="1878" y="6795"/>
                  <a:pt x="2055" y="6828"/>
                  <a:pt x="2223" y="6828"/>
                </a:cubicBezTo>
                <a:cubicBezTo>
                  <a:pt x="2636" y="6828"/>
                  <a:pt x="2990" y="6625"/>
                  <a:pt x="3252" y="6224"/>
                </a:cubicBezTo>
                <a:cubicBezTo>
                  <a:pt x="3608" y="5660"/>
                  <a:pt x="3510" y="5047"/>
                  <a:pt x="3338" y="4458"/>
                </a:cubicBezTo>
                <a:cubicBezTo>
                  <a:pt x="3295" y="4307"/>
                  <a:pt x="3156" y="4193"/>
                  <a:pt x="2999" y="4193"/>
                </a:cubicBezTo>
                <a:cubicBezTo>
                  <a:pt x="2977" y="4193"/>
                  <a:pt x="2955" y="4196"/>
                  <a:pt x="2933" y="4200"/>
                </a:cubicBezTo>
                <a:cubicBezTo>
                  <a:pt x="2798" y="4200"/>
                  <a:pt x="2700" y="4298"/>
                  <a:pt x="2663" y="4421"/>
                </a:cubicBezTo>
                <a:cubicBezTo>
                  <a:pt x="2626" y="4556"/>
                  <a:pt x="2712" y="4642"/>
                  <a:pt x="2822" y="4728"/>
                </a:cubicBezTo>
                <a:cubicBezTo>
                  <a:pt x="3105" y="4936"/>
                  <a:pt x="3203" y="5415"/>
                  <a:pt x="3043" y="5819"/>
                </a:cubicBezTo>
                <a:cubicBezTo>
                  <a:pt x="2917" y="6187"/>
                  <a:pt x="2565" y="6436"/>
                  <a:pt x="2178" y="6436"/>
                </a:cubicBezTo>
                <a:cubicBezTo>
                  <a:pt x="2152" y="6436"/>
                  <a:pt x="2125" y="6435"/>
                  <a:pt x="2099" y="6433"/>
                </a:cubicBezTo>
                <a:cubicBezTo>
                  <a:pt x="1362" y="6347"/>
                  <a:pt x="774" y="5770"/>
                  <a:pt x="663" y="5047"/>
                </a:cubicBezTo>
                <a:cubicBezTo>
                  <a:pt x="467" y="3587"/>
                  <a:pt x="1964" y="1844"/>
                  <a:pt x="3448" y="1771"/>
                </a:cubicBezTo>
                <a:cubicBezTo>
                  <a:pt x="3516" y="1766"/>
                  <a:pt x="3584" y="1764"/>
                  <a:pt x="3650" y="1764"/>
                </a:cubicBezTo>
                <a:cubicBezTo>
                  <a:pt x="4519" y="1764"/>
                  <a:pt x="5258" y="2126"/>
                  <a:pt x="5976" y="2605"/>
                </a:cubicBezTo>
                <a:cubicBezTo>
                  <a:pt x="7018" y="3317"/>
                  <a:pt x="8049" y="4040"/>
                  <a:pt x="9092" y="4764"/>
                </a:cubicBezTo>
                <a:cubicBezTo>
                  <a:pt x="9852" y="5280"/>
                  <a:pt x="10601" y="5819"/>
                  <a:pt x="11496" y="6102"/>
                </a:cubicBezTo>
                <a:cubicBezTo>
                  <a:pt x="12039" y="6272"/>
                  <a:pt x="12578" y="6367"/>
                  <a:pt x="13107" y="6367"/>
                </a:cubicBezTo>
                <a:cubicBezTo>
                  <a:pt x="13870" y="6367"/>
                  <a:pt x="14614" y="6170"/>
                  <a:pt x="15324" y="5721"/>
                </a:cubicBezTo>
                <a:cubicBezTo>
                  <a:pt x="15962" y="5341"/>
                  <a:pt x="16392" y="4813"/>
                  <a:pt x="16478" y="4053"/>
                </a:cubicBezTo>
                <a:cubicBezTo>
                  <a:pt x="16490" y="3832"/>
                  <a:pt x="16625" y="3636"/>
                  <a:pt x="16833" y="3550"/>
                </a:cubicBezTo>
                <a:cubicBezTo>
                  <a:pt x="17557" y="3133"/>
                  <a:pt x="18207" y="2568"/>
                  <a:pt x="18723" y="1893"/>
                </a:cubicBezTo>
                <a:cubicBezTo>
                  <a:pt x="18796" y="1795"/>
                  <a:pt x="18833" y="1636"/>
                  <a:pt x="19042" y="1611"/>
                </a:cubicBezTo>
                <a:lnTo>
                  <a:pt x="19042" y="2262"/>
                </a:lnTo>
                <a:cubicBezTo>
                  <a:pt x="19054" y="3317"/>
                  <a:pt x="19618" y="4163"/>
                  <a:pt x="20477" y="4396"/>
                </a:cubicBezTo>
                <a:cubicBezTo>
                  <a:pt x="20695" y="4459"/>
                  <a:pt x="20918" y="4490"/>
                  <a:pt x="21138" y="4490"/>
                </a:cubicBezTo>
                <a:cubicBezTo>
                  <a:pt x="21945" y="4490"/>
                  <a:pt x="22723" y="4082"/>
                  <a:pt x="23176" y="3378"/>
                </a:cubicBezTo>
                <a:cubicBezTo>
                  <a:pt x="23299" y="3218"/>
                  <a:pt x="23360" y="3010"/>
                  <a:pt x="23360" y="2814"/>
                </a:cubicBezTo>
                <a:cubicBezTo>
                  <a:pt x="23338" y="2623"/>
                  <a:pt x="23285" y="2453"/>
                  <a:pt x="23079" y="2453"/>
                </a:cubicBezTo>
                <a:cubicBezTo>
                  <a:pt x="23060" y="2453"/>
                  <a:pt x="23039" y="2455"/>
                  <a:pt x="23017" y="2458"/>
                </a:cubicBezTo>
                <a:cubicBezTo>
                  <a:pt x="22759" y="2482"/>
                  <a:pt x="22685" y="2679"/>
                  <a:pt x="22759" y="2900"/>
                </a:cubicBezTo>
                <a:cubicBezTo>
                  <a:pt x="22820" y="3059"/>
                  <a:pt x="22882" y="3169"/>
                  <a:pt x="22759" y="3329"/>
                </a:cubicBezTo>
                <a:cubicBezTo>
                  <a:pt x="22438" y="3810"/>
                  <a:pt x="21773" y="4111"/>
                  <a:pt x="21112" y="4111"/>
                </a:cubicBezTo>
                <a:cubicBezTo>
                  <a:pt x="20964" y="4111"/>
                  <a:pt x="20817" y="4096"/>
                  <a:pt x="20673" y="4065"/>
                </a:cubicBezTo>
                <a:cubicBezTo>
                  <a:pt x="20023" y="3918"/>
                  <a:pt x="19545" y="3366"/>
                  <a:pt x="19447" y="2630"/>
                </a:cubicBezTo>
                <a:cubicBezTo>
                  <a:pt x="19410" y="2372"/>
                  <a:pt x="19397" y="2127"/>
                  <a:pt x="19410" y="1881"/>
                </a:cubicBezTo>
                <a:cubicBezTo>
                  <a:pt x="19422" y="1476"/>
                  <a:pt x="19483" y="1071"/>
                  <a:pt x="19618" y="691"/>
                </a:cubicBezTo>
                <a:cubicBezTo>
                  <a:pt x="19655" y="556"/>
                  <a:pt x="19692" y="384"/>
                  <a:pt x="19532" y="311"/>
                </a:cubicBezTo>
                <a:cubicBezTo>
                  <a:pt x="19491" y="289"/>
                  <a:pt x="19453" y="279"/>
                  <a:pt x="19419" y="279"/>
                </a:cubicBezTo>
                <a:cubicBezTo>
                  <a:pt x="19304" y="279"/>
                  <a:pt x="19231" y="391"/>
                  <a:pt x="19164" y="495"/>
                </a:cubicBezTo>
                <a:cubicBezTo>
                  <a:pt x="19054" y="642"/>
                  <a:pt x="18980" y="814"/>
                  <a:pt x="18882" y="986"/>
                </a:cubicBezTo>
                <a:cubicBezTo>
                  <a:pt x="18342" y="1943"/>
                  <a:pt x="17545" y="2728"/>
                  <a:pt x="16576" y="3268"/>
                </a:cubicBezTo>
                <a:cubicBezTo>
                  <a:pt x="16441" y="3133"/>
                  <a:pt x="16465" y="2998"/>
                  <a:pt x="16428" y="2887"/>
                </a:cubicBezTo>
                <a:cubicBezTo>
                  <a:pt x="15954" y="1138"/>
                  <a:pt x="14239" y="0"/>
                  <a:pt x="1256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358AF06C-0DD8-4B8A-88A7-76F8E83D71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624"/>
          <a:stretch/>
        </p:blipFill>
        <p:spPr>
          <a:xfrm>
            <a:off x="1115077" y="197385"/>
            <a:ext cx="2003899" cy="177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99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46"/>
          <p:cNvSpPr txBox="1">
            <a:spLocks noGrp="1"/>
          </p:cNvSpPr>
          <p:nvPr>
            <p:ph type="title"/>
          </p:nvPr>
        </p:nvSpPr>
        <p:spPr>
          <a:xfrm>
            <a:off x="699450" y="435892"/>
            <a:ext cx="77451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Sommaire</a:t>
            </a:r>
            <a:endParaRPr dirty="0"/>
          </a:p>
        </p:txBody>
      </p:sp>
      <p:sp>
        <p:nvSpPr>
          <p:cNvPr id="646" name="Google Shape;646;p46"/>
          <p:cNvSpPr/>
          <p:nvPr/>
        </p:nvSpPr>
        <p:spPr>
          <a:xfrm>
            <a:off x="865342" y="1954003"/>
            <a:ext cx="652800" cy="652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47" name="Google Shape;647;p46"/>
          <p:cNvSpPr/>
          <p:nvPr/>
        </p:nvSpPr>
        <p:spPr>
          <a:xfrm>
            <a:off x="4986362" y="1954048"/>
            <a:ext cx="652800" cy="652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48" name="Google Shape;648;p46"/>
          <p:cNvSpPr/>
          <p:nvPr/>
        </p:nvSpPr>
        <p:spPr>
          <a:xfrm>
            <a:off x="865342" y="3395807"/>
            <a:ext cx="652800" cy="652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49" name="Google Shape;649;p46"/>
          <p:cNvSpPr/>
          <p:nvPr/>
        </p:nvSpPr>
        <p:spPr>
          <a:xfrm>
            <a:off x="4976355" y="3322311"/>
            <a:ext cx="652800" cy="652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50" name="Google Shape;650;p46"/>
          <p:cNvSpPr txBox="1">
            <a:spLocks noGrp="1"/>
          </p:cNvSpPr>
          <p:nvPr>
            <p:ph type="subTitle" idx="1"/>
          </p:nvPr>
        </p:nvSpPr>
        <p:spPr>
          <a:xfrm>
            <a:off x="1687201" y="1835375"/>
            <a:ext cx="28776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Matrice SWOT</a:t>
            </a:r>
            <a:endParaRPr dirty="0"/>
          </a:p>
        </p:txBody>
      </p:sp>
      <p:sp>
        <p:nvSpPr>
          <p:cNvPr id="651" name="Google Shape;651;p46"/>
          <p:cNvSpPr txBox="1">
            <a:spLocks noGrp="1"/>
          </p:cNvSpPr>
          <p:nvPr>
            <p:ph type="subTitle" idx="2"/>
          </p:nvPr>
        </p:nvSpPr>
        <p:spPr>
          <a:xfrm>
            <a:off x="5805958" y="1759178"/>
            <a:ext cx="24762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 des tendances</a:t>
            </a:r>
            <a:endParaRPr dirty="0"/>
          </a:p>
        </p:txBody>
      </p:sp>
      <p:sp>
        <p:nvSpPr>
          <p:cNvPr id="652" name="Google Shape;652;p46"/>
          <p:cNvSpPr txBox="1">
            <a:spLocks noGrp="1"/>
          </p:cNvSpPr>
          <p:nvPr>
            <p:ph type="subTitle" idx="3"/>
          </p:nvPr>
        </p:nvSpPr>
        <p:spPr>
          <a:xfrm>
            <a:off x="1694413" y="3232069"/>
            <a:ext cx="28776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Le site Oncle Sammy</a:t>
            </a:r>
            <a:endParaRPr dirty="0"/>
          </a:p>
        </p:txBody>
      </p:sp>
      <p:sp>
        <p:nvSpPr>
          <p:cNvPr id="653" name="Google Shape;653;p46"/>
          <p:cNvSpPr txBox="1">
            <a:spLocks noGrp="1"/>
          </p:cNvSpPr>
          <p:nvPr>
            <p:ph type="subTitle" idx="4"/>
          </p:nvPr>
        </p:nvSpPr>
        <p:spPr>
          <a:xfrm>
            <a:off x="5805958" y="3219376"/>
            <a:ext cx="24762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Prise en main</a:t>
            </a:r>
            <a:endParaRPr dirty="0"/>
          </a:p>
        </p:txBody>
      </p:sp>
      <p:sp>
        <p:nvSpPr>
          <p:cNvPr id="654" name="Google Shape;654;p46"/>
          <p:cNvSpPr txBox="1">
            <a:spLocks noGrp="1"/>
          </p:cNvSpPr>
          <p:nvPr>
            <p:ph type="subTitle" idx="5"/>
          </p:nvPr>
        </p:nvSpPr>
        <p:spPr>
          <a:xfrm>
            <a:off x="1687206" y="2191803"/>
            <a:ext cx="2476200" cy="4669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Rôle et réalisation</a:t>
            </a:r>
            <a:endParaRPr dirty="0"/>
          </a:p>
        </p:txBody>
      </p:sp>
      <p:sp>
        <p:nvSpPr>
          <p:cNvPr id="655" name="Google Shape;655;p46"/>
          <p:cNvSpPr txBox="1">
            <a:spLocks noGrp="1"/>
          </p:cNvSpPr>
          <p:nvPr>
            <p:ph type="subTitle" idx="6"/>
          </p:nvPr>
        </p:nvSpPr>
        <p:spPr>
          <a:xfrm>
            <a:off x="5805958" y="2115603"/>
            <a:ext cx="24762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A</a:t>
            </a:r>
            <a:r>
              <a:rPr lang="en" dirty="0"/>
              <a:t>nalyse de 6 sites de restauration</a:t>
            </a:r>
            <a:endParaRPr dirty="0"/>
          </a:p>
        </p:txBody>
      </p:sp>
      <p:sp>
        <p:nvSpPr>
          <p:cNvPr id="656" name="Google Shape;656;p46"/>
          <p:cNvSpPr txBox="1">
            <a:spLocks noGrp="1"/>
          </p:cNvSpPr>
          <p:nvPr>
            <p:ph type="subTitle" idx="7"/>
          </p:nvPr>
        </p:nvSpPr>
        <p:spPr>
          <a:xfrm>
            <a:off x="1693404" y="3604422"/>
            <a:ext cx="24762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P</a:t>
            </a:r>
            <a:r>
              <a:rPr lang="en" dirty="0"/>
              <a:t>résentation et démonstration</a:t>
            </a:r>
            <a:endParaRPr dirty="0"/>
          </a:p>
        </p:txBody>
      </p:sp>
      <p:sp>
        <p:nvSpPr>
          <p:cNvPr id="657" name="Google Shape;657;p46"/>
          <p:cNvSpPr txBox="1">
            <a:spLocks noGrp="1"/>
          </p:cNvSpPr>
          <p:nvPr>
            <p:ph type="subTitle" idx="8"/>
          </p:nvPr>
        </p:nvSpPr>
        <p:spPr>
          <a:xfrm>
            <a:off x="5805958" y="3604422"/>
            <a:ext cx="24762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A vous de jouer !</a:t>
            </a:r>
            <a:endParaRPr dirty="0"/>
          </a:p>
        </p:txBody>
      </p:sp>
      <p:sp>
        <p:nvSpPr>
          <p:cNvPr id="658" name="Google Shape;658;p46"/>
          <p:cNvSpPr txBox="1">
            <a:spLocks noGrp="1"/>
          </p:cNvSpPr>
          <p:nvPr>
            <p:ph type="title" idx="9"/>
          </p:nvPr>
        </p:nvSpPr>
        <p:spPr>
          <a:xfrm>
            <a:off x="865342" y="2017753"/>
            <a:ext cx="6528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01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59" name="Google Shape;659;p46"/>
          <p:cNvSpPr txBox="1">
            <a:spLocks noGrp="1"/>
          </p:cNvSpPr>
          <p:nvPr>
            <p:ph type="title" idx="13"/>
          </p:nvPr>
        </p:nvSpPr>
        <p:spPr>
          <a:xfrm>
            <a:off x="4986362" y="2017805"/>
            <a:ext cx="6528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02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60" name="Google Shape;660;p46"/>
          <p:cNvSpPr txBox="1">
            <a:spLocks noGrp="1"/>
          </p:cNvSpPr>
          <p:nvPr>
            <p:ph type="title" idx="14"/>
          </p:nvPr>
        </p:nvSpPr>
        <p:spPr>
          <a:xfrm>
            <a:off x="865342" y="3459557"/>
            <a:ext cx="6528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03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61" name="Google Shape;661;p46"/>
          <p:cNvSpPr txBox="1">
            <a:spLocks noGrp="1"/>
          </p:cNvSpPr>
          <p:nvPr>
            <p:ph type="title" idx="15"/>
          </p:nvPr>
        </p:nvSpPr>
        <p:spPr>
          <a:xfrm>
            <a:off x="4976355" y="3386061"/>
            <a:ext cx="6528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04</a:t>
            </a:r>
            <a:endParaRPr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D9BC281D-5F9B-4AE2-B7ED-85BCE7B7F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041" y="84833"/>
            <a:ext cx="1201172" cy="12011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84D03DC-D602-43A1-BAFC-A3F4CE7652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998"/>
          <a:stretch/>
        </p:blipFill>
        <p:spPr>
          <a:xfrm>
            <a:off x="4972849" y="-6362"/>
            <a:ext cx="4171151" cy="51498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46BC7E-366F-40F6-94C5-E61913FA1A15}"/>
              </a:ext>
            </a:extLst>
          </p:cNvPr>
          <p:cNvSpPr/>
          <p:nvPr/>
        </p:nvSpPr>
        <p:spPr>
          <a:xfrm>
            <a:off x="4982530" y="-4852"/>
            <a:ext cx="4171506" cy="5143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26" name="Google Shape;626;p45"/>
          <p:cNvSpPr txBox="1">
            <a:spLocks noGrp="1"/>
          </p:cNvSpPr>
          <p:nvPr>
            <p:ph type="title"/>
          </p:nvPr>
        </p:nvSpPr>
        <p:spPr>
          <a:xfrm>
            <a:off x="5164494" y="2060523"/>
            <a:ext cx="3857700" cy="12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01. Matrice</a:t>
            </a:r>
            <a:br>
              <a:rPr lang="en" dirty="0">
                <a:solidFill>
                  <a:schemeClr val="tx1"/>
                </a:solidFill>
              </a:rPr>
            </a:br>
            <a:r>
              <a:rPr lang="en" dirty="0">
                <a:solidFill>
                  <a:schemeClr val="tx1"/>
                </a:solidFill>
              </a:rPr>
              <a:t>SWOT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629" name="Google Shape;629;p45"/>
          <p:cNvGrpSpPr/>
          <p:nvPr/>
        </p:nvGrpSpPr>
        <p:grpSpPr>
          <a:xfrm>
            <a:off x="4800649" y="299433"/>
            <a:ext cx="344400" cy="4658925"/>
            <a:chOff x="4396533" y="294300"/>
            <a:chExt cx="344400" cy="4658925"/>
          </a:xfrm>
        </p:grpSpPr>
        <p:sp>
          <p:nvSpPr>
            <p:cNvPr id="630" name="Google Shape;630;p45"/>
            <p:cNvSpPr/>
            <p:nvPr/>
          </p:nvSpPr>
          <p:spPr>
            <a:xfrm>
              <a:off x="4396533" y="294300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5"/>
            <p:cNvSpPr/>
            <p:nvPr/>
          </p:nvSpPr>
          <p:spPr>
            <a:xfrm>
              <a:off x="4396533" y="910661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5"/>
            <p:cNvSpPr/>
            <p:nvPr/>
          </p:nvSpPr>
          <p:spPr>
            <a:xfrm>
              <a:off x="4396533" y="1527021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5"/>
            <p:cNvSpPr/>
            <p:nvPr/>
          </p:nvSpPr>
          <p:spPr>
            <a:xfrm>
              <a:off x="4396533" y="2143382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5"/>
            <p:cNvSpPr/>
            <p:nvPr/>
          </p:nvSpPr>
          <p:spPr>
            <a:xfrm>
              <a:off x="4396533" y="2759743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5"/>
            <p:cNvSpPr/>
            <p:nvPr/>
          </p:nvSpPr>
          <p:spPr>
            <a:xfrm>
              <a:off x="4396533" y="3376104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5"/>
            <p:cNvSpPr/>
            <p:nvPr/>
          </p:nvSpPr>
          <p:spPr>
            <a:xfrm>
              <a:off x="4396533" y="3992464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5"/>
            <p:cNvSpPr/>
            <p:nvPr/>
          </p:nvSpPr>
          <p:spPr>
            <a:xfrm>
              <a:off x="4396533" y="4608825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Google Shape;638;p45"/>
          <p:cNvSpPr/>
          <p:nvPr/>
        </p:nvSpPr>
        <p:spPr>
          <a:xfrm flipH="1">
            <a:off x="1515995" y="4425200"/>
            <a:ext cx="1548133" cy="452558"/>
          </a:xfrm>
          <a:custGeom>
            <a:avLst/>
            <a:gdLst/>
            <a:ahLst/>
            <a:cxnLst/>
            <a:rect l="l" t="t" r="r" b="b"/>
            <a:pathLst>
              <a:path w="23361" h="6829" extrusionOk="0">
                <a:moveTo>
                  <a:pt x="12561" y="351"/>
                </a:moveTo>
                <a:cubicBezTo>
                  <a:pt x="12636" y="351"/>
                  <a:pt x="12710" y="354"/>
                  <a:pt x="12785" y="360"/>
                </a:cubicBezTo>
                <a:cubicBezTo>
                  <a:pt x="14257" y="434"/>
                  <a:pt x="15741" y="1624"/>
                  <a:pt x="16097" y="3034"/>
                </a:cubicBezTo>
                <a:cubicBezTo>
                  <a:pt x="16171" y="3366"/>
                  <a:pt x="16109" y="3525"/>
                  <a:pt x="15778" y="3623"/>
                </a:cubicBezTo>
                <a:cubicBezTo>
                  <a:pt x="15111" y="3807"/>
                  <a:pt x="14433" y="3894"/>
                  <a:pt x="13754" y="3894"/>
                </a:cubicBezTo>
                <a:cubicBezTo>
                  <a:pt x="13709" y="3894"/>
                  <a:pt x="13664" y="3894"/>
                  <a:pt x="13619" y="3893"/>
                </a:cubicBezTo>
                <a:cubicBezTo>
                  <a:pt x="12920" y="3893"/>
                  <a:pt x="12245" y="3771"/>
                  <a:pt x="11582" y="3562"/>
                </a:cubicBezTo>
                <a:cubicBezTo>
                  <a:pt x="11202" y="3439"/>
                  <a:pt x="10846" y="3231"/>
                  <a:pt x="10552" y="2949"/>
                </a:cubicBezTo>
                <a:cubicBezTo>
                  <a:pt x="9975" y="2396"/>
                  <a:pt x="9987" y="1636"/>
                  <a:pt x="10589" y="1108"/>
                </a:cubicBezTo>
                <a:cubicBezTo>
                  <a:pt x="11134" y="619"/>
                  <a:pt x="11840" y="351"/>
                  <a:pt x="12561" y="351"/>
                </a:cubicBezTo>
                <a:close/>
                <a:moveTo>
                  <a:pt x="12569" y="0"/>
                </a:moveTo>
                <a:cubicBezTo>
                  <a:pt x="11908" y="0"/>
                  <a:pt x="11254" y="179"/>
                  <a:pt x="10687" y="568"/>
                </a:cubicBezTo>
                <a:cubicBezTo>
                  <a:pt x="9448" y="1427"/>
                  <a:pt x="9472" y="2765"/>
                  <a:pt x="10748" y="3574"/>
                </a:cubicBezTo>
                <a:cubicBezTo>
                  <a:pt x="11411" y="3967"/>
                  <a:pt x="12159" y="4188"/>
                  <a:pt x="12920" y="4212"/>
                </a:cubicBezTo>
                <a:cubicBezTo>
                  <a:pt x="13229" y="4234"/>
                  <a:pt x="13538" y="4248"/>
                  <a:pt x="13846" y="4248"/>
                </a:cubicBezTo>
                <a:cubicBezTo>
                  <a:pt x="14600" y="4248"/>
                  <a:pt x="15352" y="4163"/>
                  <a:pt x="16109" y="3893"/>
                </a:cubicBezTo>
                <a:lnTo>
                  <a:pt x="16109" y="3893"/>
                </a:lnTo>
                <a:cubicBezTo>
                  <a:pt x="16109" y="4040"/>
                  <a:pt x="16109" y="4090"/>
                  <a:pt x="16085" y="4139"/>
                </a:cubicBezTo>
                <a:cubicBezTo>
                  <a:pt x="15840" y="5181"/>
                  <a:pt x="15030" y="5611"/>
                  <a:pt x="14110" y="5856"/>
                </a:cubicBezTo>
                <a:cubicBezTo>
                  <a:pt x="13728" y="5962"/>
                  <a:pt x="13353" y="6012"/>
                  <a:pt x="12985" y="6012"/>
                </a:cubicBezTo>
                <a:cubicBezTo>
                  <a:pt x="12029" y="6012"/>
                  <a:pt x="11124" y="5675"/>
                  <a:pt x="10282" y="5108"/>
                </a:cubicBezTo>
                <a:cubicBezTo>
                  <a:pt x="9398" y="4531"/>
                  <a:pt x="8527" y="3906"/>
                  <a:pt x="7644" y="3329"/>
                </a:cubicBezTo>
                <a:cubicBezTo>
                  <a:pt x="6822" y="2789"/>
                  <a:pt x="6086" y="2139"/>
                  <a:pt x="5166" y="1746"/>
                </a:cubicBezTo>
                <a:cubicBezTo>
                  <a:pt x="4670" y="1531"/>
                  <a:pt x="4167" y="1430"/>
                  <a:pt x="3680" y="1430"/>
                </a:cubicBezTo>
                <a:cubicBezTo>
                  <a:pt x="2169" y="1430"/>
                  <a:pt x="821" y="2410"/>
                  <a:pt x="356" y="4016"/>
                </a:cubicBezTo>
                <a:cubicBezTo>
                  <a:pt x="1" y="5267"/>
                  <a:pt x="504" y="6286"/>
                  <a:pt x="1694" y="6727"/>
                </a:cubicBezTo>
                <a:cubicBezTo>
                  <a:pt x="1878" y="6795"/>
                  <a:pt x="2055" y="6828"/>
                  <a:pt x="2223" y="6828"/>
                </a:cubicBezTo>
                <a:cubicBezTo>
                  <a:pt x="2636" y="6828"/>
                  <a:pt x="2990" y="6625"/>
                  <a:pt x="3252" y="6224"/>
                </a:cubicBezTo>
                <a:cubicBezTo>
                  <a:pt x="3608" y="5660"/>
                  <a:pt x="3510" y="5047"/>
                  <a:pt x="3338" y="4458"/>
                </a:cubicBezTo>
                <a:cubicBezTo>
                  <a:pt x="3295" y="4307"/>
                  <a:pt x="3156" y="4193"/>
                  <a:pt x="2999" y="4193"/>
                </a:cubicBezTo>
                <a:cubicBezTo>
                  <a:pt x="2977" y="4193"/>
                  <a:pt x="2955" y="4196"/>
                  <a:pt x="2933" y="4200"/>
                </a:cubicBezTo>
                <a:cubicBezTo>
                  <a:pt x="2798" y="4200"/>
                  <a:pt x="2700" y="4298"/>
                  <a:pt x="2663" y="4421"/>
                </a:cubicBezTo>
                <a:cubicBezTo>
                  <a:pt x="2626" y="4556"/>
                  <a:pt x="2712" y="4642"/>
                  <a:pt x="2822" y="4728"/>
                </a:cubicBezTo>
                <a:cubicBezTo>
                  <a:pt x="3105" y="4936"/>
                  <a:pt x="3203" y="5415"/>
                  <a:pt x="3043" y="5819"/>
                </a:cubicBezTo>
                <a:cubicBezTo>
                  <a:pt x="2917" y="6187"/>
                  <a:pt x="2565" y="6436"/>
                  <a:pt x="2178" y="6436"/>
                </a:cubicBezTo>
                <a:cubicBezTo>
                  <a:pt x="2152" y="6436"/>
                  <a:pt x="2125" y="6435"/>
                  <a:pt x="2099" y="6433"/>
                </a:cubicBezTo>
                <a:cubicBezTo>
                  <a:pt x="1362" y="6347"/>
                  <a:pt x="774" y="5770"/>
                  <a:pt x="663" y="5047"/>
                </a:cubicBezTo>
                <a:cubicBezTo>
                  <a:pt x="467" y="3587"/>
                  <a:pt x="1964" y="1844"/>
                  <a:pt x="3448" y="1771"/>
                </a:cubicBezTo>
                <a:cubicBezTo>
                  <a:pt x="3516" y="1766"/>
                  <a:pt x="3584" y="1764"/>
                  <a:pt x="3650" y="1764"/>
                </a:cubicBezTo>
                <a:cubicBezTo>
                  <a:pt x="4519" y="1764"/>
                  <a:pt x="5258" y="2126"/>
                  <a:pt x="5976" y="2605"/>
                </a:cubicBezTo>
                <a:cubicBezTo>
                  <a:pt x="7018" y="3317"/>
                  <a:pt x="8049" y="4040"/>
                  <a:pt x="9092" y="4764"/>
                </a:cubicBezTo>
                <a:cubicBezTo>
                  <a:pt x="9852" y="5280"/>
                  <a:pt x="10601" y="5819"/>
                  <a:pt x="11496" y="6102"/>
                </a:cubicBezTo>
                <a:cubicBezTo>
                  <a:pt x="12039" y="6272"/>
                  <a:pt x="12578" y="6367"/>
                  <a:pt x="13107" y="6367"/>
                </a:cubicBezTo>
                <a:cubicBezTo>
                  <a:pt x="13870" y="6367"/>
                  <a:pt x="14614" y="6170"/>
                  <a:pt x="15324" y="5721"/>
                </a:cubicBezTo>
                <a:cubicBezTo>
                  <a:pt x="15962" y="5341"/>
                  <a:pt x="16392" y="4813"/>
                  <a:pt x="16478" y="4053"/>
                </a:cubicBezTo>
                <a:cubicBezTo>
                  <a:pt x="16490" y="3832"/>
                  <a:pt x="16625" y="3636"/>
                  <a:pt x="16833" y="3550"/>
                </a:cubicBezTo>
                <a:cubicBezTo>
                  <a:pt x="17557" y="3133"/>
                  <a:pt x="18207" y="2568"/>
                  <a:pt x="18723" y="1893"/>
                </a:cubicBezTo>
                <a:cubicBezTo>
                  <a:pt x="18796" y="1795"/>
                  <a:pt x="18833" y="1636"/>
                  <a:pt x="19042" y="1611"/>
                </a:cubicBezTo>
                <a:lnTo>
                  <a:pt x="19042" y="2262"/>
                </a:lnTo>
                <a:cubicBezTo>
                  <a:pt x="19054" y="3317"/>
                  <a:pt x="19618" y="4163"/>
                  <a:pt x="20477" y="4396"/>
                </a:cubicBezTo>
                <a:cubicBezTo>
                  <a:pt x="20695" y="4459"/>
                  <a:pt x="20918" y="4490"/>
                  <a:pt x="21138" y="4490"/>
                </a:cubicBezTo>
                <a:cubicBezTo>
                  <a:pt x="21945" y="4490"/>
                  <a:pt x="22723" y="4082"/>
                  <a:pt x="23176" y="3378"/>
                </a:cubicBezTo>
                <a:cubicBezTo>
                  <a:pt x="23299" y="3218"/>
                  <a:pt x="23360" y="3010"/>
                  <a:pt x="23360" y="2814"/>
                </a:cubicBezTo>
                <a:cubicBezTo>
                  <a:pt x="23338" y="2623"/>
                  <a:pt x="23285" y="2453"/>
                  <a:pt x="23079" y="2453"/>
                </a:cubicBezTo>
                <a:cubicBezTo>
                  <a:pt x="23060" y="2453"/>
                  <a:pt x="23039" y="2455"/>
                  <a:pt x="23017" y="2458"/>
                </a:cubicBezTo>
                <a:cubicBezTo>
                  <a:pt x="22759" y="2482"/>
                  <a:pt x="22685" y="2679"/>
                  <a:pt x="22759" y="2900"/>
                </a:cubicBezTo>
                <a:cubicBezTo>
                  <a:pt x="22820" y="3059"/>
                  <a:pt x="22882" y="3169"/>
                  <a:pt x="22759" y="3329"/>
                </a:cubicBezTo>
                <a:cubicBezTo>
                  <a:pt x="22438" y="3810"/>
                  <a:pt x="21773" y="4111"/>
                  <a:pt x="21112" y="4111"/>
                </a:cubicBezTo>
                <a:cubicBezTo>
                  <a:pt x="20964" y="4111"/>
                  <a:pt x="20817" y="4096"/>
                  <a:pt x="20673" y="4065"/>
                </a:cubicBezTo>
                <a:cubicBezTo>
                  <a:pt x="20023" y="3918"/>
                  <a:pt x="19545" y="3366"/>
                  <a:pt x="19447" y="2630"/>
                </a:cubicBezTo>
                <a:cubicBezTo>
                  <a:pt x="19410" y="2372"/>
                  <a:pt x="19397" y="2127"/>
                  <a:pt x="19410" y="1881"/>
                </a:cubicBezTo>
                <a:cubicBezTo>
                  <a:pt x="19422" y="1476"/>
                  <a:pt x="19483" y="1071"/>
                  <a:pt x="19618" y="691"/>
                </a:cubicBezTo>
                <a:cubicBezTo>
                  <a:pt x="19655" y="556"/>
                  <a:pt x="19692" y="384"/>
                  <a:pt x="19532" y="311"/>
                </a:cubicBezTo>
                <a:cubicBezTo>
                  <a:pt x="19491" y="289"/>
                  <a:pt x="19453" y="279"/>
                  <a:pt x="19419" y="279"/>
                </a:cubicBezTo>
                <a:cubicBezTo>
                  <a:pt x="19304" y="279"/>
                  <a:pt x="19231" y="391"/>
                  <a:pt x="19164" y="495"/>
                </a:cubicBezTo>
                <a:cubicBezTo>
                  <a:pt x="19054" y="642"/>
                  <a:pt x="18980" y="814"/>
                  <a:pt x="18882" y="986"/>
                </a:cubicBezTo>
                <a:cubicBezTo>
                  <a:pt x="18342" y="1943"/>
                  <a:pt x="17545" y="2728"/>
                  <a:pt x="16576" y="3268"/>
                </a:cubicBezTo>
                <a:cubicBezTo>
                  <a:pt x="16441" y="3133"/>
                  <a:pt x="16465" y="2998"/>
                  <a:pt x="16428" y="2887"/>
                </a:cubicBezTo>
                <a:cubicBezTo>
                  <a:pt x="15954" y="1138"/>
                  <a:pt x="14239" y="0"/>
                  <a:pt x="1256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639" name="Google Shape;639;p45"/>
          <p:cNvSpPr/>
          <p:nvPr/>
        </p:nvSpPr>
        <p:spPr>
          <a:xfrm>
            <a:off x="1515996" y="191275"/>
            <a:ext cx="1548133" cy="452558"/>
          </a:xfrm>
          <a:custGeom>
            <a:avLst/>
            <a:gdLst/>
            <a:ahLst/>
            <a:cxnLst/>
            <a:rect l="l" t="t" r="r" b="b"/>
            <a:pathLst>
              <a:path w="23361" h="6829" extrusionOk="0">
                <a:moveTo>
                  <a:pt x="12561" y="351"/>
                </a:moveTo>
                <a:cubicBezTo>
                  <a:pt x="12636" y="351"/>
                  <a:pt x="12710" y="354"/>
                  <a:pt x="12785" y="360"/>
                </a:cubicBezTo>
                <a:cubicBezTo>
                  <a:pt x="14257" y="434"/>
                  <a:pt x="15741" y="1624"/>
                  <a:pt x="16097" y="3034"/>
                </a:cubicBezTo>
                <a:cubicBezTo>
                  <a:pt x="16171" y="3366"/>
                  <a:pt x="16109" y="3525"/>
                  <a:pt x="15778" y="3623"/>
                </a:cubicBezTo>
                <a:cubicBezTo>
                  <a:pt x="15111" y="3807"/>
                  <a:pt x="14433" y="3894"/>
                  <a:pt x="13754" y="3894"/>
                </a:cubicBezTo>
                <a:cubicBezTo>
                  <a:pt x="13709" y="3894"/>
                  <a:pt x="13664" y="3894"/>
                  <a:pt x="13619" y="3893"/>
                </a:cubicBezTo>
                <a:cubicBezTo>
                  <a:pt x="12920" y="3893"/>
                  <a:pt x="12245" y="3771"/>
                  <a:pt x="11582" y="3562"/>
                </a:cubicBezTo>
                <a:cubicBezTo>
                  <a:pt x="11202" y="3439"/>
                  <a:pt x="10846" y="3231"/>
                  <a:pt x="10552" y="2949"/>
                </a:cubicBezTo>
                <a:cubicBezTo>
                  <a:pt x="9975" y="2396"/>
                  <a:pt x="9987" y="1636"/>
                  <a:pt x="10589" y="1108"/>
                </a:cubicBezTo>
                <a:cubicBezTo>
                  <a:pt x="11134" y="619"/>
                  <a:pt x="11840" y="351"/>
                  <a:pt x="12561" y="351"/>
                </a:cubicBezTo>
                <a:close/>
                <a:moveTo>
                  <a:pt x="12569" y="0"/>
                </a:moveTo>
                <a:cubicBezTo>
                  <a:pt x="11908" y="0"/>
                  <a:pt x="11254" y="179"/>
                  <a:pt x="10687" y="568"/>
                </a:cubicBezTo>
                <a:cubicBezTo>
                  <a:pt x="9448" y="1427"/>
                  <a:pt x="9472" y="2765"/>
                  <a:pt x="10748" y="3574"/>
                </a:cubicBezTo>
                <a:cubicBezTo>
                  <a:pt x="11411" y="3967"/>
                  <a:pt x="12159" y="4188"/>
                  <a:pt x="12920" y="4212"/>
                </a:cubicBezTo>
                <a:cubicBezTo>
                  <a:pt x="13229" y="4234"/>
                  <a:pt x="13538" y="4248"/>
                  <a:pt x="13846" y="4248"/>
                </a:cubicBezTo>
                <a:cubicBezTo>
                  <a:pt x="14600" y="4248"/>
                  <a:pt x="15352" y="4163"/>
                  <a:pt x="16109" y="3893"/>
                </a:cubicBezTo>
                <a:lnTo>
                  <a:pt x="16109" y="3893"/>
                </a:lnTo>
                <a:cubicBezTo>
                  <a:pt x="16109" y="4040"/>
                  <a:pt x="16109" y="4090"/>
                  <a:pt x="16085" y="4139"/>
                </a:cubicBezTo>
                <a:cubicBezTo>
                  <a:pt x="15840" y="5181"/>
                  <a:pt x="15030" y="5611"/>
                  <a:pt x="14110" y="5856"/>
                </a:cubicBezTo>
                <a:cubicBezTo>
                  <a:pt x="13728" y="5962"/>
                  <a:pt x="13353" y="6012"/>
                  <a:pt x="12985" y="6012"/>
                </a:cubicBezTo>
                <a:cubicBezTo>
                  <a:pt x="12029" y="6012"/>
                  <a:pt x="11124" y="5675"/>
                  <a:pt x="10282" y="5108"/>
                </a:cubicBezTo>
                <a:cubicBezTo>
                  <a:pt x="9398" y="4531"/>
                  <a:pt x="8527" y="3906"/>
                  <a:pt x="7644" y="3329"/>
                </a:cubicBezTo>
                <a:cubicBezTo>
                  <a:pt x="6822" y="2789"/>
                  <a:pt x="6086" y="2139"/>
                  <a:pt x="5166" y="1746"/>
                </a:cubicBezTo>
                <a:cubicBezTo>
                  <a:pt x="4670" y="1531"/>
                  <a:pt x="4167" y="1430"/>
                  <a:pt x="3680" y="1430"/>
                </a:cubicBezTo>
                <a:cubicBezTo>
                  <a:pt x="2169" y="1430"/>
                  <a:pt x="821" y="2410"/>
                  <a:pt x="356" y="4016"/>
                </a:cubicBezTo>
                <a:cubicBezTo>
                  <a:pt x="1" y="5267"/>
                  <a:pt x="504" y="6286"/>
                  <a:pt x="1694" y="6727"/>
                </a:cubicBezTo>
                <a:cubicBezTo>
                  <a:pt x="1878" y="6795"/>
                  <a:pt x="2055" y="6828"/>
                  <a:pt x="2223" y="6828"/>
                </a:cubicBezTo>
                <a:cubicBezTo>
                  <a:pt x="2636" y="6828"/>
                  <a:pt x="2990" y="6625"/>
                  <a:pt x="3252" y="6224"/>
                </a:cubicBezTo>
                <a:cubicBezTo>
                  <a:pt x="3608" y="5660"/>
                  <a:pt x="3510" y="5047"/>
                  <a:pt x="3338" y="4458"/>
                </a:cubicBezTo>
                <a:cubicBezTo>
                  <a:pt x="3295" y="4307"/>
                  <a:pt x="3156" y="4193"/>
                  <a:pt x="2999" y="4193"/>
                </a:cubicBezTo>
                <a:cubicBezTo>
                  <a:pt x="2977" y="4193"/>
                  <a:pt x="2955" y="4196"/>
                  <a:pt x="2933" y="4200"/>
                </a:cubicBezTo>
                <a:cubicBezTo>
                  <a:pt x="2798" y="4200"/>
                  <a:pt x="2700" y="4298"/>
                  <a:pt x="2663" y="4421"/>
                </a:cubicBezTo>
                <a:cubicBezTo>
                  <a:pt x="2626" y="4556"/>
                  <a:pt x="2712" y="4642"/>
                  <a:pt x="2822" y="4728"/>
                </a:cubicBezTo>
                <a:cubicBezTo>
                  <a:pt x="3105" y="4936"/>
                  <a:pt x="3203" y="5415"/>
                  <a:pt x="3043" y="5819"/>
                </a:cubicBezTo>
                <a:cubicBezTo>
                  <a:pt x="2917" y="6187"/>
                  <a:pt x="2565" y="6436"/>
                  <a:pt x="2178" y="6436"/>
                </a:cubicBezTo>
                <a:cubicBezTo>
                  <a:pt x="2152" y="6436"/>
                  <a:pt x="2125" y="6435"/>
                  <a:pt x="2099" y="6433"/>
                </a:cubicBezTo>
                <a:cubicBezTo>
                  <a:pt x="1362" y="6347"/>
                  <a:pt x="774" y="5770"/>
                  <a:pt x="663" y="5047"/>
                </a:cubicBezTo>
                <a:cubicBezTo>
                  <a:pt x="467" y="3587"/>
                  <a:pt x="1964" y="1844"/>
                  <a:pt x="3448" y="1771"/>
                </a:cubicBezTo>
                <a:cubicBezTo>
                  <a:pt x="3516" y="1766"/>
                  <a:pt x="3584" y="1764"/>
                  <a:pt x="3650" y="1764"/>
                </a:cubicBezTo>
                <a:cubicBezTo>
                  <a:pt x="4519" y="1764"/>
                  <a:pt x="5258" y="2126"/>
                  <a:pt x="5976" y="2605"/>
                </a:cubicBezTo>
                <a:cubicBezTo>
                  <a:pt x="7018" y="3317"/>
                  <a:pt x="8049" y="4040"/>
                  <a:pt x="9092" y="4764"/>
                </a:cubicBezTo>
                <a:cubicBezTo>
                  <a:pt x="9852" y="5280"/>
                  <a:pt x="10601" y="5819"/>
                  <a:pt x="11496" y="6102"/>
                </a:cubicBezTo>
                <a:cubicBezTo>
                  <a:pt x="12039" y="6272"/>
                  <a:pt x="12578" y="6367"/>
                  <a:pt x="13107" y="6367"/>
                </a:cubicBezTo>
                <a:cubicBezTo>
                  <a:pt x="13870" y="6367"/>
                  <a:pt x="14614" y="6170"/>
                  <a:pt x="15324" y="5721"/>
                </a:cubicBezTo>
                <a:cubicBezTo>
                  <a:pt x="15962" y="5341"/>
                  <a:pt x="16392" y="4813"/>
                  <a:pt x="16478" y="4053"/>
                </a:cubicBezTo>
                <a:cubicBezTo>
                  <a:pt x="16490" y="3832"/>
                  <a:pt x="16625" y="3636"/>
                  <a:pt x="16833" y="3550"/>
                </a:cubicBezTo>
                <a:cubicBezTo>
                  <a:pt x="17557" y="3133"/>
                  <a:pt x="18207" y="2568"/>
                  <a:pt x="18723" y="1893"/>
                </a:cubicBezTo>
                <a:cubicBezTo>
                  <a:pt x="18796" y="1795"/>
                  <a:pt x="18833" y="1636"/>
                  <a:pt x="19042" y="1611"/>
                </a:cubicBezTo>
                <a:lnTo>
                  <a:pt x="19042" y="2262"/>
                </a:lnTo>
                <a:cubicBezTo>
                  <a:pt x="19054" y="3317"/>
                  <a:pt x="19618" y="4163"/>
                  <a:pt x="20477" y="4396"/>
                </a:cubicBezTo>
                <a:cubicBezTo>
                  <a:pt x="20695" y="4459"/>
                  <a:pt x="20918" y="4490"/>
                  <a:pt x="21138" y="4490"/>
                </a:cubicBezTo>
                <a:cubicBezTo>
                  <a:pt x="21945" y="4490"/>
                  <a:pt x="22723" y="4082"/>
                  <a:pt x="23176" y="3378"/>
                </a:cubicBezTo>
                <a:cubicBezTo>
                  <a:pt x="23299" y="3218"/>
                  <a:pt x="23360" y="3010"/>
                  <a:pt x="23360" y="2814"/>
                </a:cubicBezTo>
                <a:cubicBezTo>
                  <a:pt x="23338" y="2623"/>
                  <a:pt x="23285" y="2453"/>
                  <a:pt x="23079" y="2453"/>
                </a:cubicBezTo>
                <a:cubicBezTo>
                  <a:pt x="23060" y="2453"/>
                  <a:pt x="23039" y="2455"/>
                  <a:pt x="23017" y="2458"/>
                </a:cubicBezTo>
                <a:cubicBezTo>
                  <a:pt x="22759" y="2482"/>
                  <a:pt x="22685" y="2679"/>
                  <a:pt x="22759" y="2900"/>
                </a:cubicBezTo>
                <a:cubicBezTo>
                  <a:pt x="22820" y="3059"/>
                  <a:pt x="22882" y="3169"/>
                  <a:pt x="22759" y="3329"/>
                </a:cubicBezTo>
                <a:cubicBezTo>
                  <a:pt x="22438" y="3810"/>
                  <a:pt x="21773" y="4111"/>
                  <a:pt x="21112" y="4111"/>
                </a:cubicBezTo>
                <a:cubicBezTo>
                  <a:pt x="20964" y="4111"/>
                  <a:pt x="20817" y="4096"/>
                  <a:pt x="20673" y="4065"/>
                </a:cubicBezTo>
                <a:cubicBezTo>
                  <a:pt x="20023" y="3918"/>
                  <a:pt x="19545" y="3366"/>
                  <a:pt x="19447" y="2630"/>
                </a:cubicBezTo>
                <a:cubicBezTo>
                  <a:pt x="19410" y="2372"/>
                  <a:pt x="19397" y="2127"/>
                  <a:pt x="19410" y="1881"/>
                </a:cubicBezTo>
                <a:cubicBezTo>
                  <a:pt x="19422" y="1476"/>
                  <a:pt x="19483" y="1071"/>
                  <a:pt x="19618" y="691"/>
                </a:cubicBezTo>
                <a:cubicBezTo>
                  <a:pt x="19655" y="556"/>
                  <a:pt x="19692" y="384"/>
                  <a:pt x="19532" y="311"/>
                </a:cubicBezTo>
                <a:cubicBezTo>
                  <a:pt x="19491" y="289"/>
                  <a:pt x="19453" y="279"/>
                  <a:pt x="19419" y="279"/>
                </a:cubicBezTo>
                <a:cubicBezTo>
                  <a:pt x="19304" y="279"/>
                  <a:pt x="19231" y="391"/>
                  <a:pt x="19164" y="495"/>
                </a:cubicBezTo>
                <a:cubicBezTo>
                  <a:pt x="19054" y="642"/>
                  <a:pt x="18980" y="814"/>
                  <a:pt x="18882" y="986"/>
                </a:cubicBezTo>
                <a:cubicBezTo>
                  <a:pt x="18342" y="1943"/>
                  <a:pt x="17545" y="2728"/>
                  <a:pt x="16576" y="3268"/>
                </a:cubicBezTo>
                <a:cubicBezTo>
                  <a:pt x="16441" y="3133"/>
                  <a:pt x="16465" y="2998"/>
                  <a:pt x="16428" y="2887"/>
                </a:cubicBezTo>
                <a:cubicBezTo>
                  <a:pt x="15954" y="1138"/>
                  <a:pt x="14239" y="0"/>
                  <a:pt x="1256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7D8C12-AE1B-4827-B564-E0AA2725E4E2}"/>
              </a:ext>
            </a:extLst>
          </p:cNvPr>
          <p:cNvSpPr/>
          <p:nvPr/>
        </p:nvSpPr>
        <p:spPr>
          <a:xfrm>
            <a:off x="5216299" y="226900"/>
            <a:ext cx="3797070" cy="47670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8A56C89-874E-49D5-8044-D73151C14576}"/>
              </a:ext>
            </a:extLst>
          </p:cNvPr>
          <p:cNvSpPr txBox="1"/>
          <p:nvPr/>
        </p:nvSpPr>
        <p:spPr>
          <a:xfrm>
            <a:off x="272272" y="1317779"/>
            <a:ext cx="46145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Permet :</a:t>
            </a:r>
          </a:p>
          <a:p>
            <a:endParaRPr lang="fr-F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/>
              <a:t>de prendre du recul sur votre restaurant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/>
              <a:t>de se situer par rapport au marché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/>
              <a:t>d’identifier les forces des faiblesses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800" dirty="0"/>
              <a:t>d’identifier les opportunités des menaces</a:t>
            </a: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1D9CF608-C91C-41CD-8512-2E1058F295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812"/>
          <a:stretch/>
        </p:blipFill>
        <p:spPr>
          <a:xfrm>
            <a:off x="6138613" y="381301"/>
            <a:ext cx="2003899" cy="176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453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1E65A09F-55E2-4F07-A3B1-7B06794ED576}"/>
              </a:ext>
            </a:extLst>
          </p:cNvPr>
          <p:cNvSpPr txBox="1"/>
          <p:nvPr/>
        </p:nvSpPr>
        <p:spPr>
          <a:xfrm>
            <a:off x="1061000" y="1262426"/>
            <a:ext cx="2374900" cy="1200329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Qualité des produits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Producteurs locaux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Rapport qualité / prix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Situation géographique  (centre-ville et proche gare)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Accueil Chaleureux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28A441C-C262-45FC-8360-15BD7688ADD0}"/>
              </a:ext>
            </a:extLst>
          </p:cNvPr>
          <p:cNvSpPr txBox="1"/>
          <p:nvPr/>
        </p:nvSpPr>
        <p:spPr>
          <a:xfrm>
            <a:off x="5847800" y="1262426"/>
            <a:ext cx="2705100" cy="1015663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Absence de parking privé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Absence d'extérieur / terrasse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Capacité d'accueil limitée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Absence de promotion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Gestion de l'image de marque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A37AB21-5648-4F97-A79E-989CD9160C4C}"/>
              </a:ext>
            </a:extLst>
          </p:cNvPr>
          <p:cNvSpPr txBox="1"/>
          <p:nvPr/>
        </p:nvSpPr>
        <p:spPr>
          <a:xfrm>
            <a:off x="5755727" y="3643344"/>
            <a:ext cx="2299248" cy="83099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Décroissance du marché (COVID)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Concurrence élargie et de proximité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A4A2E6E-1A43-4EA3-8010-2D4EB9B70C84}"/>
              </a:ext>
            </a:extLst>
          </p:cNvPr>
          <p:cNvSpPr txBox="1"/>
          <p:nvPr/>
        </p:nvSpPr>
        <p:spPr>
          <a:xfrm>
            <a:off x="673650" y="3100861"/>
            <a:ext cx="3149600" cy="1384995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Promouvoir l'enseigne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Se démarquer de la concurrence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Partenariat avec les services de livraison à domicile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Bonne réputation locale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200" dirty="0"/>
              <a:t>Avis favorables sur les services de notations de restauration   </a:t>
            </a:r>
          </a:p>
        </p:txBody>
      </p:sp>
      <p:sp>
        <p:nvSpPr>
          <p:cNvPr id="620" name="Google Shape;620;p44"/>
          <p:cNvSpPr txBox="1">
            <a:spLocks noGrp="1"/>
          </p:cNvSpPr>
          <p:nvPr>
            <p:ph type="title"/>
          </p:nvPr>
        </p:nvSpPr>
        <p:spPr>
          <a:xfrm>
            <a:off x="495850" y="361400"/>
            <a:ext cx="7949100" cy="6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Matrice         SWOT</a:t>
            </a:r>
            <a:endParaRPr dirty="0"/>
          </a:p>
        </p:txBody>
      </p:sp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8C8065FF-0444-4007-83AC-94A2FDC7E5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0870310"/>
              </p:ext>
            </p:extLst>
          </p:nvPr>
        </p:nvGraphicFramePr>
        <p:xfrm>
          <a:off x="1870075" y="1273941"/>
          <a:ext cx="5486400" cy="32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Image 12">
            <a:extLst>
              <a:ext uri="{FF2B5EF4-FFF2-40B4-BE49-F238E27FC236}">
                <a16:creationId xmlns:a16="http://schemas.microsoft.com/office/drawing/2014/main" id="{56619D03-952A-41A4-944E-B32A2F1BA0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48128" y="99814"/>
            <a:ext cx="1201172" cy="12011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BB25EEEB-34FA-4783-B408-90E0F86960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01"/>
          <a:stretch/>
        </p:blipFill>
        <p:spPr>
          <a:xfrm>
            <a:off x="-1" y="4521"/>
            <a:ext cx="6873573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0E63B94-5286-4146-AC37-514D91F6A052}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9" name="Google Shape;669;p47"/>
          <p:cNvSpPr txBox="1">
            <a:spLocks noGrp="1"/>
          </p:cNvSpPr>
          <p:nvPr>
            <p:ph type="subTitle" idx="1"/>
          </p:nvPr>
        </p:nvSpPr>
        <p:spPr>
          <a:xfrm>
            <a:off x="4717937" y="1082861"/>
            <a:ext cx="4595603" cy="28725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Permet :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endParaRPr lang="fr-F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prendre connaissance des tendances en matière de sites de restaurations</a:t>
            </a:r>
          </a:p>
          <a:p>
            <a:pPr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d’en tirer les points forts et les points faibles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E8FFE5-EDB0-4D56-9B93-AF5E6B5CD3BB}"/>
              </a:ext>
            </a:extLst>
          </p:cNvPr>
          <p:cNvSpPr/>
          <p:nvPr/>
        </p:nvSpPr>
        <p:spPr>
          <a:xfrm>
            <a:off x="-6595" y="-15300"/>
            <a:ext cx="4578594" cy="5143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pSp>
        <p:nvGrpSpPr>
          <p:cNvPr id="670" name="Google Shape;670;p47"/>
          <p:cNvGrpSpPr/>
          <p:nvPr/>
        </p:nvGrpSpPr>
        <p:grpSpPr>
          <a:xfrm>
            <a:off x="4396533" y="294300"/>
            <a:ext cx="344400" cy="4658925"/>
            <a:chOff x="4396533" y="294300"/>
            <a:chExt cx="344400" cy="4658925"/>
          </a:xfrm>
        </p:grpSpPr>
        <p:sp>
          <p:nvSpPr>
            <p:cNvPr id="671" name="Google Shape;671;p47"/>
            <p:cNvSpPr/>
            <p:nvPr/>
          </p:nvSpPr>
          <p:spPr>
            <a:xfrm>
              <a:off x="4396533" y="294300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4396533" y="910661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4396533" y="1527021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7"/>
            <p:cNvSpPr/>
            <p:nvPr/>
          </p:nvSpPr>
          <p:spPr>
            <a:xfrm>
              <a:off x="4396533" y="2143382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7"/>
            <p:cNvSpPr/>
            <p:nvPr/>
          </p:nvSpPr>
          <p:spPr>
            <a:xfrm>
              <a:off x="4396533" y="2759743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7"/>
            <p:cNvSpPr/>
            <p:nvPr/>
          </p:nvSpPr>
          <p:spPr>
            <a:xfrm>
              <a:off x="4396533" y="3376104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7"/>
            <p:cNvSpPr/>
            <p:nvPr/>
          </p:nvSpPr>
          <p:spPr>
            <a:xfrm>
              <a:off x="4396533" y="3992464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7"/>
            <p:cNvSpPr/>
            <p:nvPr/>
          </p:nvSpPr>
          <p:spPr>
            <a:xfrm>
              <a:off x="4396533" y="4608825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626;p45">
            <a:extLst>
              <a:ext uri="{FF2B5EF4-FFF2-40B4-BE49-F238E27FC236}">
                <a16:creationId xmlns:a16="http://schemas.microsoft.com/office/drawing/2014/main" id="{6A185B14-CBF8-4FA9-B88D-6A45C4CD4AA1}"/>
              </a:ext>
            </a:extLst>
          </p:cNvPr>
          <p:cNvSpPr txBox="1">
            <a:spLocks/>
          </p:cNvSpPr>
          <p:nvPr/>
        </p:nvSpPr>
        <p:spPr>
          <a:xfrm>
            <a:off x="456859" y="1923150"/>
            <a:ext cx="3307347" cy="12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5000"/>
              <a:buFont typeface="Roboto Slab"/>
              <a:buNone/>
              <a:defRPr sz="30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0B01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0B0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fr-FR" sz="3500" dirty="0">
                <a:solidFill>
                  <a:schemeClr val="tx1"/>
                </a:solidFill>
              </a:rPr>
              <a:t>02. Analyse des tendances</a:t>
            </a:r>
          </a:p>
        </p:txBody>
      </p:sp>
      <p:sp>
        <p:nvSpPr>
          <p:cNvPr id="27" name="Google Shape;639;p45">
            <a:extLst>
              <a:ext uri="{FF2B5EF4-FFF2-40B4-BE49-F238E27FC236}">
                <a16:creationId xmlns:a16="http://schemas.microsoft.com/office/drawing/2014/main" id="{AD2E5CA8-ABA2-4194-AC37-D82496AF5AA0}"/>
              </a:ext>
            </a:extLst>
          </p:cNvPr>
          <p:cNvSpPr/>
          <p:nvPr/>
        </p:nvSpPr>
        <p:spPr>
          <a:xfrm>
            <a:off x="6057161" y="186142"/>
            <a:ext cx="1548133" cy="452558"/>
          </a:xfrm>
          <a:custGeom>
            <a:avLst/>
            <a:gdLst/>
            <a:ahLst/>
            <a:cxnLst/>
            <a:rect l="l" t="t" r="r" b="b"/>
            <a:pathLst>
              <a:path w="23361" h="6829" extrusionOk="0">
                <a:moveTo>
                  <a:pt x="12561" y="351"/>
                </a:moveTo>
                <a:cubicBezTo>
                  <a:pt x="12636" y="351"/>
                  <a:pt x="12710" y="354"/>
                  <a:pt x="12785" y="360"/>
                </a:cubicBezTo>
                <a:cubicBezTo>
                  <a:pt x="14257" y="434"/>
                  <a:pt x="15741" y="1624"/>
                  <a:pt x="16097" y="3034"/>
                </a:cubicBezTo>
                <a:cubicBezTo>
                  <a:pt x="16171" y="3366"/>
                  <a:pt x="16109" y="3525"/>
                  <a:pt x="15778" y="3623"/>
                </a:cubicBezTo>
                <a:cubicBezTo>
                  <a:pt x="15111" y="3807"/>
                  <a:pt x="14433" y="3894"/>
                  <a:pt x="13754" y="3894"/>
                </a:cubicBezTo>
                <a:cubicBezTo>
                  <a:pt x="13709" y="3894"/>
                  <a:pt x="13664" y="3894"/>
                  <a:pt x="13619" y="3893"/>
                </a:cubicBezTo>
                <a:cubicBezTo>
                  <a:pt x="12920" y="3893"/>
                  <a:pt x="12245" y="3771"/>
                  <a:pt x="11582" y="3562"/>
                </a:cubicBezTo>
                <a:cubicBezTo>
                  <a:pt x="11202" y="3439"/>
                  <a:pt x="10846" y="3231"/>
                  <a:pt x="10552" y="2949"/>
                </a:cubicBezTo>
                <a:cubicBezTo>
                  <a:pt x="9975" y="2396"/>
                  <a:pt x="9987" y="1636"/>
                  <a:pt x="10589" y="1108"/>
                </a:cubicBezTo>
                <a:cubicBezTo>
                  <a:pt x="11134" y="619"/>
                  <a:pt x="11840" y="351"/>
                  <a:pt x="12561" y="351"/>
                </a:cubicBezTo>
                <a:close/>
                <a:moveTo>
                  <a:pt x="12569" y="0"/>
                </a:moveTo>
                <a:cubicBezTo>
                  <a:pt x="11908" y="0"/>
                  <a:pt x="11254" y="179"/>
                  <a:pt x="10687" y="568"/>
                </a:cubicBezTo>
                <a:cubicBezTo>
                  <a:pt x="9448" y="1427"/>
                  <a:pt x="9472" y="2765"/>
                  <a:pt x="10748" y="3574"/>
                </a:cubicBezTo>
                <a:cubicBezTo>
                  <a:pt x="11411" y="3967"/>
                  <a:pt x="12159" y="4188"/>
                  <a:pt x="12920" y="4212"/>
                </a:cubicBezTo>
                <a:cubicBezTo>
                  <a:pt x="13229" y="4234"/>
                  <a:pt x="13538" y="4248"/>
                  <a:pt x="13846" y="4248"/>
                </a:cubicBezTo>
                <a:cubicBezTo>
                  <a:pt x="14600" y="4248"/>
                  <a:pt x="15352" y="4163"/>
                  <a:pt x="16109" y="3893"/>
                </a:cubicBezTo>
                <a:lnTo>
                  <a:pt x="16109" y="3893"/>
                </a:lnTo>
                <a:cubicBezTo>
                  <a:pt x="16109" y="4040"/>
                  <a:pt x="16109" y="4090"/>
                  <a:pt x="16085" y="4139"/>
                </a:cubicBezTo>
                <a:cubicBezTo>
                  <a:pt x="15840" y="5181"/>
                  <a:pt x="15030" y="5611"/>
                  <a:pt x="14110" y="5856"/>
                </a:cubicBezTo>
                <a:cubicBezTo>
                  <a:pt x="13728" y="5962"/>
                  <a:pt x="13353" y="6012"/>
                  <a:pt x="12985" y="6012"/>
                </a:cubicBezTo>
                <a:cubicBezTo>
                  <a:pt x="12029" y="6012"/>
                  <a:pt x="11124" y="5675"/>
                  <a:pt x="10282" y="5108"/>
                </a:cubicBezTo>
                <a:cubicBezTo>
                  <a:pt x="9398" y="4531"/>
                  <a:pt x="8527" y="3906"/>
                  <a:pt x="7644" y="3329"/>
                </a:cubicBezTo>
                <a:cubicBezTo>
                  <a:pt x="6822" y="2789"/>
                  <a:pt x="6086" y="2139"/>
                  <a:pt x="5166" y="1746"/>
                </a:cubicBezTo>
                <a:cubicBezTo>
                  <a:pt x="4670" y="1531"/>
                  <a:pt x="4167" y="1430"/>
                  <a:pt x="3680" y="1430"/>
                </a:cubicBezTo>
                <a:cubicBezTo>
                  <a:pt x="2169" y="1430"/>
                  <a:pt x="821" y="2410"/>
                  <a:pt x="356" y="4016"/>
                </a:cubicBezTo>
                <a:cubicBezTo>
                  <a:pt x="1" y="5267"/>
                  <a:pt x="504" y="6286"/>
                  <a:pt x="1694" y="6727"/>
                </a:cubicBezTo>
                <a:cubicBezTo>
                  <a:pt x="1878" y="6795"/>
                  <a:pt x="2055" y="6828"/>
                  <a:pt x="2223" y="6828"/>
                </a:cubicBezTo>
                <a:cubicBezTo>
                  <a:pt x="2636" y="6828"/>
                  <a:pt x="2990" y="6625"/>
                  <a:pt x="3252" y="6224"/>
                </a:cubicBezTo>
                <a:cubicBezTo>
                  <a:pt x="3608" y="5660"/>
                  <a:pt x="3510" y="5047"/>
                  <a:pt x="3338" y="4458"/>
                </a:cubicBezTo>
                <a:cubicBezTo>
                  <a:pt x="3295" y="4307"/>
                  <a:pt x="3156" y="4193"/>
                  <a:pt x="2999" y="4193"/>
                </a:cubicBezTo>
                <a:cubicBezTo>
                  <a:pt x="2977" y="4193"/>
                  <a:pt x="2955" y="4196"/>
                  <a:pt x="2933" y="4200"/>
                </a:cubicBezTo>
                <a:cubicBezTo>
                  <a:pt x="2798" y="4200"/>
                  <a:pt x="2700" y="4298"/>
                  <a:pt x="2663" y="4421"/>
                </a:cubicBezTo>
                <a:cubicBezTo>
                  <a:pt x="2626" y="4556"/>
                  <a:pt x="2712" y="4642"/>
                  <a:pt x="2822" y="4728"/>
                </a:cubicBezTo>
                <a:cubicBezTo>
                  <a:pt x="3105" y="4936"/>
                  <a:pt x="3203" y="5415"/>
                  <a:pt x="3043" y="5819"/>
                </a:cubicBezTo>
                <a:cubicBezTo>
                  <a:pt x="2917" y="6187"/>
                  <a:pt x="2565" y="6436"/>
                  <a:pt x="2178" y="6436"/>
                </a:cubicBezTo>
                <a:cubicBezTo>
                  <a:pt x="2152" y="6436"/>
                  <a:pt x="2125" y="6435"/>
                  <a:pt x="2099" y="6433"/>
                </a:cubicBezTo>
                <a:cubicBezTo>
                  <a:pt x="1362" y="6347"/>
                  <a:pt x="774" y="5770"/>
                  <a:pt x="663" y="5047"/>
                </a:cubicBezTo>
                <a:cubicBezTo>
                  <a:pt x="467" y="3587"/>
                  <a:pt x="1964" y="1844"/>
                  <a:pt x="3448" y="1771"/>
                </a:cubicBezTo>
                <a:cubicBezTo>
                  <a:pt x="3516" y="1766"/>
                  <a:pt x="3584" y="1764"/>
                  <a:pt x="3650" y="1764"/>
                </a:cubicBezTo>
                <a:cubicBezTo>
                  <a:pt x="4519" y="1764"/>
                  <a:pt x="5258" y="2126"/>
                  <a:pt x="5976" y="2605"/>
                </a:cubicBezTo>
                <a:cubicBezTo>
                  <a:pt x="7018" y="3317"/>
                  <a:pt x="8049" y="4040"/>
                  <a:pt x="9092" y="4764"/>
                </a:cubicBezTo>
                <a:cubicBezTo>
                  <a:pt x="9852" y="5280"/>
                  <a:pt x="10601" y="5819"/>
                  <a:pt x="11496" y="6102"/>
                </a:cubicBezTo>
                <a:cubicBezTo>
                  <a:pt x="12039" y="6272"/>
                  <a:pt x="12578" y="6367"/>
                  <a:pt x="13107" y="6367"/>
                </a:cubicBezTo>
                <a:cubicBezTo>
                  <a:pt x="13870" y="6367"/>
                  <a:pt x="14614" y="6170"/>
                  <a:pt x="15324" y="5721"/>
                </a:cubicBezTo>
                <a:cubicBezTo>
                  <a:pt x="15962" y="5341"/>
                  <a:pt x="16392" y="4813"/>
                  <a:pt x="16478" y="4053"/>
                </a:cubicBezTo>
                <a:cubicBezTo>
                  <a:pt x="16490" y="3832"/>
                  <a:pt x="16625" y="3636"/>
                  <a:pt x="16833" y="3550"/>
                </a:cubicBezTo>
                <a:cubicBezTo>
                  <a:pt x="17557" y="3133"/>
                  <a:pt x="18207" y="2568"/>
                  <a:pt x="18723" y="1893"/>
                </a:cubicBezTo>
                <a:cubicBezTo>
                  <a:pt x="18796" y="1795"/>
                  <a:pt x="18833" y="1636"/>
                  <a:pt x="19042" y="1611"/>
                </a:cubicBezTo>
                <a:lnTo>
                  <a:pt x="19042" y="2262"/>
                </a:lnTo>
                <a:cubicBezTo>
                  <a:pt x="19054" y="3317"/>
                  <a:pt x="19618" y="4163"/>
                  <a:pt x="20477" y="4396"/>
                </a:cubicBezTo>
                <a:cubicBezTo>
                  <a:pt x="20695" y="4459"/>
                  <a:pt x="20918" y="4490"/>
                  <a:pt x="21138" y="4490"/>
                </a:cubicBezTo>
                <a:cubicBezTo>
                  <a:pt x="21945" y="4490"/>
                  <a:pt x="22723" y="4082"/>
                  <a:pt x="23176" y="3378"/>
                </a:cubicBezTo>
                <a:cubicBezTo>
                  <a:pt x="23299" y="3218"/>
                  <a:pt x="23360" y="3010"/>
                  <a:pt x="23360" y="2814"/>
                </a:cubicBezTo>
                <a:cubicBezTo>
                  <a:pt x="23338" y="2623"/>
                  <a:pt x="23285" y="2453"/>
                  <a:pt x="23079" y="2453"/>
                </a:cubicBezTo>
                <a:cubicBezTo>
                  <a:pt x="23060" y="2453"/>
                  <a:pt x="23039" y="2455"/>
                  <a:pt x="23017" y="2458"/>
                </a:cubicBezTo>
                <a:cubicBezTo>
                  <a:pt x="22759" y="2482"/>
                  <a:pt x="22685" y="2679"/>
                  <a:pt x="22759" y="2900"/>
                </a:cubicBezTo>
                <a:cubicBezTo>
                  <a:pt x="22820" y="3059"/>
                  <a:pt x="22882" y="3169"/>
                  <a:pt x="22759" y="3329"/>
                </a:cubicBezTo>
                <a:cubicBezTo>
                  <a:pt x="22438" y="3810"/>
                  <a:pt x="21773" y="4111"/>
                  <a:pt x="21112" y="4111"/>
                </a:cubicBezTo>
                <a:cubicBezTo>
                  <a:pt x="20964" y="4111"/>
                  <a:pt x="20817" y="4096"/>
                  <a:pt x="20673" y="4065"/>
                </a:cubicBezTo>
                <a:cubicBezTo>
                  <a:pt x="20023" y="3918"/>
                  <a:pt x="19545" y="3366"/>
                  <a:pt x="19447" y="2630"/>
                </a:cubicBezTo>
                <a:cubicBezTo>
                  <a:pt x="19410" y="2372"/>
                  <a:pt x="19397" y="2127"/>
                  <a:pt x="19410" y="1881"/>
                </a:cubicBezTo>
                <a:cubicBezTo>
                  <a:pt x="19422" y="1476"/>
                  <a:pt x="19483" y="1071"/>
                  <a:pt x="19618" y="691"/>
                </a:cubicBezTo>
                <a:cubicBezTo>
                  <a:pt x="19655" y="556"/>
                  <a:pt x="19692" y="384"/>
                  <a:pt x="19532" y="311"/>
                </a:cubicBezTo>
                <a:cubicBezTo>
                  <a:pt x="19491" y="289"/>
                  <a:pt x="19453" y="279"/>
                  <a:pt x="19419" y="279"/>
                </a:cubicBezTo>
                <a:cubicBezTo>
                  <a:pt x="19304" y="279"/>
                  <a:pt x="19231" y="391"/>
                  <a:pt x="19164" y="495"/>
                </a:cubicBezTo>
                <a:cubicBezTo>
                  <a:pt x="19054" y="642"/>
                  <a:pt x="18980" y="814"/>
                  <a:pt x="18882" y="986"/>
                </a:cubicBezTo>
                <a:cubicBezTo>
                  <a:pt x="18342" y="1943"/>
                  <a:pt x="17545" y="2728"/>
                  <a:pt x="16576" y="3268"/>
                </a:cubicBezTo>
                <a:cubicBezTo>
                  <a:pt x="16441" y="3133"/>
                  <a:pt x="16465" y="2998"/>
                  <a:pt x="16428" y="2887"/>
                </a:cubicBezTo>
                <a:cubicBezTo>
                  <a:pt x="15954" y="1138"/>
                  <a:pt x="14239" y="0"/>
                  <a:pt x="1256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8" name="Google Shape;638;p45">
            <a:extLst>
              <a:ext uri="{FF2B5EF4-FFF2-40B4-BE49-F238E27FC236}">
                <a16:creationId xmlns:a16="http://schemas.microsoft.com/office/drawing/2014/main" id="{3A13B91A-554F-43F9-93D8-3ED602859D1D}"/>
              </a:ext>
            </a:extLst>
          </p:cNvPr>
          <p:cNvSpPr/>
          <p:nvPr/>
        </p:nvSpPr>
        <p:spPr>
          <a:xfrm flipH="1">
            <a:off x="6083933" y="4583425"/>
            <a:ext cx="1548133" cy="452558"/>
          </a:xfrm>
          <a:custGeom>
            <a:avLst/>
            <a:gdLst/>
            <a:ahLst/>
            <a:cxnLst/>
            <a:rect l="l" t="t" r="r" b="b"/>
            <a:pathLst>
              <a:path w="23361" h="6829" extrusionOk="0">
                <a:moveTo>
                  <a:pt x="12561" y="351"/>
                </a:moveTo>
                <a:cubicBezTo>
                  <a:pt x="12636" y="351"/>
                  <a:pt x="12710" y="354"/>
                  <a:pt x="12785" y="360"/>
                </a:cubicBezTo>
                <a:cubicBezTo>
                  <a:pt x="14257" y="434"/>
                  <a:pt x="15741" y="1624"/>
                  <a:pt x="16097" y="3034"/>
                </a:cubicBezTo>
                <a:cubicBezTo>
                  <a:pt x="16171" y="3366"/>
                  <a:pt x="16109" y="3525"/>
                  <a:pt x="15778" y="3623"/>
                </a:cubicBezTo>
                <a:cubicBezTo>
                  <a:pt x="15111" y="3807"/>
                  <a:pt x="14433" y="3894"/>
                  <a:pt x="13754" y="3894"/>
                </a:cubicBezTo>
                <a:cubicBezTo>
                  <a:pt x="13709" y="3894"/>
                  <a:pt x="13664" y="3894"/>
                  <a:pt x="13619" y="3893"/>
                </a:cubicBezTo>
                <a:cubicBezTo>
                  <a:pt x="12920" y="3893"/>
                  <a:pt x="12245" y="3771"/>
                  <a:pt x="11582" y="3562"/>
                </a:cubicBezTo>
                <a:cubicBezTo>
                  <a:pt x="11202" y="3439"/>
                  <a:pt x="10846" y="3231"/>
                  <a:pt x="10552" y="2949"/>
                </a:cubicBezTo>
                <a:cubicBezTo>
                  <a:pt x="9975" y="2396"/>
                  <a:pt x="9987" y="1636"/>
                  <a:pt x="10589" y="1108"/>
                </a:cubicBezTo>
                <a:cubicBezTo>
                  <a:pt x="11134" y="619"/>
                  <a:pt x="11840" y="351"/>
                  <a:pt x="12561" y="351"/>
                </a:cubicBezTo>
                <a:close/>
                <a:moveTo>
                  <a:pt x="12569" y="0"/>
                </a:moveTo>
                <a:cubicBezTo>
                  <a:pt x="11908" y="0"/>
                  <a:pt x="11254" y="179"/>
                  <a:pt x="10687" y="568"/>
                </a:cubicBezTo>
                <a:cubicBezTo>
                  <a:pt x="9448" y="1427"/>
                  <a:pt x="9472" y="2765"/>
                  <a:pt x="10748" y="3574"/>
                </a:cubicBezTo>
                <a:cubicBezTo>
                  <a:pt x="11411" y="3967"/>
                  <a:pt x="12159" y="4188"/>
                  <a:pt x="12920" y="4212"/>
                </a:cubicBezTo>
                <a:cubicBezTo>
                  <a:pt x="13229" y="4234"/>
                  <a:pt x="13538" y="4248"/>
                  <a:pt x="13846" y="4248"/>
                </a:cubicBezTo>
                <a:cubicBezTo>
                  <a:pt x="14600" y="4248"/>
                  <a:pt x="15352" y="4163"/>
                  <a:pt x="16109" y="3893"/>
                </a:cubicBezTo>
                <a:lnTo>
                  <a:pt x="16109" y="3893"/>
                </a:lnTo>
                <a:cubicBezTo>
                  <a:pt x="16109" y="4040"/>
                  <a:pt x="16109" y="4090"/>
                  <a:pt x="16085" y="4139"/>
                </a:cubicBezTo>
                <a:cubicBezTo>
                  <a:pt x="15840" y="5181"/>
                  <a:pt x="15030" y="5611"/>
                  <a:pt x="14110" y="5856"/>
                </a:cubicBezTo>
                <a:cubicBezTo>
                  <a:pt x="13728" y="5962"/>
                  <a:pt x="13353" y="6012"/>
                  <a:pt x="12985" y="6012"/>
                </a:cubicBezTo>
                <a:cubicBezTo>
                  <a:pt x="12029" y="6012"/>
                  <a:pt x="11124" y="5675"/>
                  <a:pt x="10282" y="5108"/>
                </a:cubicBezTo>
                <a:cubicBezTo>
                  <a:pt x="9398" y="4531"/>
                  <a:pt x="8527" y="3906"/>
                  <a:pt x="7644" y="3329"/>
                </a:cubicBezTo>
                <a:cubicBezTo>
                  <a:pt x="6822" y="2789"/>
                  <a:pt x="6086" y="2139"/>
                  <a:pt x="5166" y="1746"/>
                </a:cubicBezTo>
                <a:cubicBezTo>
                  <a:pt x="4670" y="1531"/>
                  <a:pt x="4167" y="1430"/>
                  <a:pt x="3680" y="1430"/>
                </a:cubicBezTo>
                <a:cubicBezTo>
                  <a:pt x="2169" y="1430"/>
                  <a:pt x="821" y="2410"/>
                  <a:pt x="356" y="4016"/>
                </a:cubicBezTo>
                <a:cubicBezTo>
                  <a:pt x="1" y="5267"/>
                  <a:pt x="504" y="6286"/>
                  <a:pt x="1694" y="6727"/>
                </a:cubicBezTo>
                <a:cubicBezTo>
                  <a:pt x="1878" y="6795"/>
                  <a:pt x="2055" y="6828"/>
                  <a:pt x="2223" y="6828"/>
                </a:cubicBezTo>
                <a:cubicBezTo>
                  <a:pt x="2636" y="6828"/>
                  <a:pt x="2990" y="6625"/>
                  <a:pt x="3252" y="6224"/>
                </a:cubicBezTo>
                <a:cubicBezTo>
                  <a:pt x="3608" y="5660"/>
                  <a:pt x="3510" y="5047"/>
                  <a:pt x="3338" y="4458"/>
                </a:cubicBezTo>
                <a:cubicBezTo>
                  <a:pt x="3295" y="4307"/>
                  <a:pt x="3156" y="4193"/>
                  <a:pt x="2999" y="4193"/>
                </a:cubicBezTo>
                <a:cubicBezTo>
                  <a:pt x="2977" y="4193"/>
                  <a:pt x="2955" y="4196"/>
                  <a:pt x="2933" y="4200"/>
                </a:cubicBezTo>
                <a:cubicBezTo>
                  <a:pt x="2798" y="4200"/>
                  <a:pt x="2700" y="4298"/>
                  <a:pt x="2663" y="4421"/>
                </a:cubicBezTo>
                <a:cubicBezTo>
                  <a:pt x="2626" y="4556"/>
                  <a:pt x="2712" y="4642"/>
                  <a:pt x="2822" y="4728"/>
                </a:cubicBezTo>
                <a:cubicBezTo>
                  <a:pt x="3105" y="4936"/>
                  <a:pt x="3203" y="5415"/>
                  <a:pt x="3043" y="5819"/>
                </a:cubicBezTo>
                <a:cubicBezTo>
                  <a:pt x="2917" y="6187"/>
                  <a:pt x="2565" y="6436"/>
                  <a:pt x="2178" y="6436"/>
                </a:cubicBezTo>
                <a:cubicBezTo>
                  <a:pt x="2152" y="6436"/>
                  <a:pt x="2125" y="6435"/>
                  <a:pt x="2099" y="6433"/>
                </a:cubicBezTo>
                <a:cubicBezTo>
                  <a:pt x="1362" y="6347"/>
                  <a:pt x="774" y="5770"/>
                  <a:pt x="663" y="5047"/>
                </a:cubicBezTo>
                <a:cubicBezTo>
                  <a:pt x="467" y="3587"/>
                  <a:pt x="1964" y="1844"/>
                  <a:pt x="3448" y="1771"/>
                </a:cubicBezTo>
                <a:cubicBezTo>
                  <a:pt x="3516" y="1766"/>
                  <a:pt x="3584" y="1764"/>
                  <a:pt x="3650" y="1764"/>
                </a:cubicBezTo>
                <a:cubicBezTo>
                  <a:pt x="4519" y="1764"/>
                  <a:pt x="5258" y="2126"/>
                  <a:pt x="5976" y="2605"/>
                </a:cubicBezTo>
                <a:cubicBezTo>
                  <a:pt x="7018" y="3317"/>
                  <a:pt x="8049" y="4040"/>
                  <a:pt x="9092" y="4764"/>
                </a:cubicBezTo>
                <a:cubicBezTo>
                  <a:pt x="9852" y="5280"/>
                  <a:pt x="10601" y="5819"/>
                  <a:pt x="11496" y="6102"/>
                </a:cubicBezTo>
                <a:cubicBezTo>
                  <a:pt x="12039" y="6272"/>
                  <a:pt x="12578" y="6367"/>
                  <a:pt x="13107" y="6367"/>
                </a:cubicBezTo>
                <a:cubicBezTo>
                  <a:pt x="13870" y="6367"/>
                  <a:pt x="14614" y="6170"/>
                  <a:pt x="15324" y="5721"/>
                </a:cubicBezTo>
                <a:cubicBezTo>
                  <a:pt x="15962" y="5341"/>
                  <a:pt x="16392" y="4813"/>
                  <a:pt x="16478" y="4053"/>
                </a:cubicBezTo>
                <a:cubicBezTo>
                  <a:pt x="16490" y="3832"/>
                  <a:pt x="16625" y="3636"/>
                  <a:pt x="16833" y="3550"/>
                </a:cubicBezTo>
                <a:cubicBezTo>
                  <a:pt x="17557" y="3133"/>
                  <a:pt x="18207" y="2568"/>
                  <a:pt x="18723" y="1893"/>
                </a:cubicBezTo>
                <a:cubicBezTo>
                  <a:pt x="18796" y="1795"/>
                  <a:pt x="18833" y="1636"/>
                  <a:pt x="19042" y="1611"/>
                </a:cubicBezTo>
                <a:lnTo>
                  <a:pt x="19042" y="2262"/>
                </a:lnTo>
                <a:cubicBezTo>
                  <a:pt x="19054" y="3317"/>
                  <a:pt x="19618" y="4163"/>
                  <a:pt x="20477" y="4396"/>
                </a:cubicBezTo>
                <a:cubicBezTo>
                  <a:pt x="20695" y="4459"/>
                  <a:pt x="20918" y="4490"/>
                  <a:pt x="21138" y="4490"/>
                </a:cubicBezTo>
                <a:cubicBezTo>
                  <a:pt x="21945" y="4490"/>
                  <a:pt x="22723" y="4082"/>
                  <a:pt x="23176" y="3378"/>
                </a:cubicBezTo>
                <a:cubicBezTo>
                  <a:pt x="23299" y="3218"/>
                  <a:pt x="23360" y="3010"/>
                  <a:pt x="23360" y="2814"/>
                </a:cubicBezTo>
                <a:cubicBezTo>
                  <a:pt x="23338" y="2623"/>
                  <a:pt x="23285" y="2453"/>
                  <a:pt x="23079" y="2453"/>
                </a:cubicBezTo>
                <a:cubicBezTo>
                  <a:pt x="23060" y="2453"/>
                  <a:pt x="23039" y="2455"/>
                  <a:pt x="23017" y="2458"/>
                </a:cubicBezTo>
                <a:cubicBezTo>
                  <a:pt x="22759" y="2482"/>
                  <a:pt x="22685" y="2679"/>
                  <a:pt x="22759" y="2900"/>
                </a:cubicBezTo>
                <a:cubicBezTo>
                  <a:pt x="22820" y="3059"/>
                  <a:pt x="22882" y="3169"/>
                  <a:pt x="22759" y="3329"/>
                </a:cubicBezTo>
                <a:cubicBezTo>
                  <a:pt x="22438" y="3810"/>
                  <a:pt x="21773" y="4111"/>
                  <a:pt x="21112" y="4111"/>
                </a:cubicBezTo>
                <a:cubicBezTo>
                  <a:pt x="20964" y="4111"/>
                  <a:pt x="20817" y="4096"/>
                  <a:pt x="20673" y="4065"/>
                </a:cubicBezTo>
                <a:cubicBezTo>
                  <a:pt x="20023" y="3918"/>
                  <a:pt x="19545" y="3366"/>
                  <a:pt x="19447" y="2630"/>
                </a:cubicBezTo>
                <a:cubicBezTo>
                  <a:pt x="19410" y="2372"/>
                  <a:pt x="19397" y="2127"/>
                  <a:pt x="19410" y="1881"/>
                </a:cubicBezTo>
                <a:cubicBezTo>
                  <a:pt x="19422" y="1476"/>
                  <a:pt x="19483" y="1071"/>
                  <a:pt x="19618" y="691"/>
                </a:cubicBezTo>
                <a:cubicBezTo>
                  <a:pt x="19655" y="556"/>
                  <a:pt x="19692" y="384"/>
                  <a:pt x="19532" y="311"/>
                </a:cubicBezTo>
                <a:cubicBezTo>
                  <a:pt x="19491" y="289"/>
                  <a:pt x="19453" y="279"/>
                  <a:pt x="19419" y="279"/>
                </a:cubicBezTo>
                <a:cubicBezTo>
                  <a:pt x="19304" y="279"/>
                  <a:pt x="19231" y="391"/>
                  <a:pt x="19164" y="495"/>
                </a:cubicBezTo>
                <a:cubicBezTo>
                  <a:pt x="19054" y="642"/>
                  <a:pt x="18980" y="814"/>
                  <a:pt x="18882" y="986"/>
                </a:cubicBezTo>
                <a:cubicBezTo>
                  <a:pt x="18342" y="1943"/>
                  <a:pt x="17545" y="2728"/>
                  <a:pt x="16576" y="3268"/>
                </a:cubicBezTo>
                <a:cubicBezTo>
                  <a:pt x="16441" y="3133"/>
                  <a:pt x="16465" y="2998"/>
                  <a:pt x="16428" y="2887"/>
                </a:cubicBezTo>
                <a:cubicBezTo>
                  <a:pt x="15954" y="1138"/>
                  <a:pt x="14239" y="0"/>
                  <a:pt x="1256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358AF06C-0DD8-4B8A-88A7-76F8E83D71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1624"/>
          <a:stretch/>
        </p:blipFill>
        <p:spPr>
          <a:xfrm>
            <a:off x="1115077" y="197385"/>
            <a:ext cx="2003899" cy="177095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4"/>
          <p:cNvSpPr txBox="1">
            <a:spLocks noGrp="1"/>
          </p:cNvSpPr>
          <p:nvPr>
            <p:ph type="title"/>
          </p:nvPr>
        </p:nvSpPr>
        <p:spPr>
          <a:xfrm>
            <a:off x="495850" y="361400"/>
            <a:ext cx="7949100" cy="6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 des tendances</a:t>
            </a:r>
            <a:endParaRPr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C9C771F-DED6-4AA6-B2DF-D3A25245A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456" y="1294083"/>
            <a:ext cx="2611778" cy="125248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FD5678A-9A8A-4B2D-8952-59E6C183E4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70" r="5745"/>
          <a:stretch/>
        </p:blipFill>
        <p:spPr>
          <a:xfrm>
            <a:off x="3323215" y="1920327"/>
            <a:ext cx="2324100" cy="1252488"/>
          </a:xfrm>
          <a:prstGeom prst="rect">
            <a:avLst/>
          </a:prstGeom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A038F52-5D2E-47DA-8B2D-B53E94DDAA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2391" y="2936930"/>
            <a:ext cx="2611778" cy="123991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01DF5ACA-E81D-4369-A896-1850B8A2CF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6846" y="1110262"/>
            <a:ext cx="2806698" cy="1295079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87DC07C-5EED-4F75-83B5-881E7ACB3E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947" y="2993564"/>
            <a:ext cx="2611778" cy="123889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8A6E8564-EFC0-4324-A38D-1A19EA57D4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02518" y="3556888"/>
            <a:ext cx="2806697" cy="135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86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50"/>
          <p:cNvSpPr txBox="1">
            <a:spLocks noGrp="1"/>
          </p:cNvSpPr>
          <p:nvPr>
            <p:ph type="title"/>
          </p:nvPr>
        </p:nvSpPr>
        <p:spPr>
          <a:xfrm>
            <a:off x="1366834" y="1193499"/>
            <a:ext cx="2712125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Points Forts</a:t>
            </a:r>
            <a:endParaRPr dirty="0"/>
          </a:p>
        </p:txBody>
      </p:sp>
      <p:sp>
        <p:nvSpPr>
          <p:cNvPr id="730" name="Google Shape;730;p50"/>
          <p:cNvSpPr txBox="1">
            <a:spLocks noGrp="1"/>
          </p:cNvSpPr>
          <p:nvPr>
            <p:ph type="title" idx="2"/>
          </p:nvPr>
        </p:nvSpPr>
        <p:spPr>
          <a:xfrm>
            <a:off x="5744012" y="1178379"/>
            <a:ext cx="2793267" cy="6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Points Faibles</a:t>
            </a:r>
            <a:endParaRPr dirty="0"/>
          </a:p>
        </p:txBody>
      </p:sp>
      <p:sp>
        <p:nvSpPr>
          <p:cNvPr id="731" name="Google Shape;731;p50"/>
          <p:cNvSpPr txBox="1">
            <a:spLocks noGrp="1"/>
          </p:cNvSpPr>
          <p:nvPr>
            <p:ph type="subTitle" idx="1"/>
          </p:nvPr>
        </p:nvSpPr>
        <p:spPr>
          <a:xfrm>
            <a:off x="5042064" y="1798080"/>
            <a:ext cx="3495215" cy="24316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Manque d’informations sur les prix</a:t>
            </a:r>
          </a:p>
          <a:p>
            <a:pPr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Manque d’illustrations des menus et intérieur restaurant</a:t>
            </a:r>
          </a:p>
          <a:p>
            <a:pPr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Qualité de certaines photos</a:t>
            </a:r>
          </a:p>
          <a:p>
            <a:pPr algn="l"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Origine des produits non mis en avant</a:t>
            </a:r>
            <a:endParaRPr sz="1200" dirty="0"/>
          </a:p>
        </p:txBody>
      </p:sp>
      <p:sp>
        <p:nvSpPr>
          <p:cNvPr id="732" name="Google Shape;732;p50"/>
          <p:cNvSpPr txBox="1">
            <a:spLocks noGrp="1"/>
          </p:cNvSpPr>
          <p:nvPr>
            <p:ph type="subTitle" idx="3"/>
          </p:nvPr>
        </p:nvSpPr>
        <p:spPr>
          <a:xfrm>
            <a:off x="842622" y="1791658"/>
            <a:ext cx="3636716" cy="30322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19100" indent="-285750"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Simplicité</a:t>
            </a:r>
          </a:p>
          <a:p>
            <a:pPr marL="419100" indent="-285750"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Sobriété</a:t>
            </a:r>
          </a:p>
          <a:p>
            <a:pPr marL="419100" indent="-285750"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Couleurs très contrastées</a:t>
            </a:r>
          </a:p>
          <a:p>
            <a:pPr marL="419100" indent="-285750"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Bouton de réservation</a:t>
            </a:r>
          </a:p>
          <a:p>
            <a:pPr marL="419100" indent="-285750"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 horaires, lieu, coordonnées</a:t>
            </a:r>
          </a:p>
          <a:p>
            <a:pPr marL="419100" indent="-285750"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Valeur familiale</a:t>
            </a:r>
          </a:p>
          <a:p>
            <a:pPr marL="419100" indent="-285750" algn="l">
              <a:lnSpc>
                <a:spcPct val="107000"/>
              </a:lnSpc>
              <a:spcAft>
                <a:spcPts val="800"/>
              </a:spcAft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Espace client / fidélisation</a:t>
            </a:r>
          </a:p>
          <a:p>
            <a:pPr marL="419100" indent="-285750" algn="l">
              <a:buSzPct val="125000"/>
              <a:buFont typeface="Arial" panose="020B0604020202020204" pitchFamily="34" charset="0"/>
              <a:buChar char="•"/>
            </a:pPr>
            <a:r>
              <a:rPr lang="fr-FR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Vente à emporter</a:t>
            </a:r>
            <a:endParaRPr sz="1200" dirty="0"/>
          </a:p>
        </p:txBody>
      </p:sp>
      <p:grpSp>
        <p:nvGrpSpPr>
          <p:cNvPr id="733" name="Google Shape;733;p50"/>
          <p:cNvGrpSpPr/>
          <p:nvPr/>
        </p:nvGrpSpPr>
        <p:grpSpPr>
          <a:xfrm rot="5400000">
            <a:off x="3013524" y="2530563"/>
            <a:ext cx="3120778" cy="189150"/>
            <a:chOff x="2849349" y="4725750"/>
            <a:chExt cx="3120778" cy="189150"/>
          </a:xfrm>
        </p:grpSpPr>
        <p:sp>
          <p:nvSpPr>
            <p:cNvPr id="734" name="Google Shape;734;p50"/>
            <p:cNvSpPr/>
            <p:nvPr/>
          </p:nvSpPr>
          <p:spPr>
            <a:xfrm>
              <a:off x="2849349" y="4725750"/>
              <a:ext cx="526672" cy="184172"/>
            </a:xfrm>
            <a:custGeom>
              <a:avLst/>
              <a:gdLst/>
              <a:ahLst/>
              <a:cxnLst/>
              <a:rect l="l" t="t" r="r" b="b"/>
              <a:pathLst>
                <a:path w="2751" h="962" extrusionOk="0">
                  <a:moveTo>
                    <a:pt x="669" y="1"/>
                  </a:moveTo>
                  <a:cubicBezTo>
                    <a:pt x="645" y="1"/>
                    <a:pt x="620" y="2"/>
                    <a:pt x="595" y="6"/>
                  </a:cubicBezTo>
                  <a:cubicBezTo>
                    <a:pt x="0" y="105"/>
                    <a:pt x="110" y="944"/>
                    <a:pt x="656" y="944"/>
                  </a:cubicBezTo>
                  <a:cubicBezTo>
                    <a:pt x="687" y="944"/>
                    <a:pt x="719" y="941"/>
                    <a:pt x="753" y="935"/>
                  </a:cubicBezTo>
                  <a:cubicBezTo>
                    <a:pt x="870" y="922"/>
                    <a:pt x="988" y="844"/>
                    <a:pt x="1041" y="726"/>
                  </a:cubicBezTo>
                  <a:cubicBezTo>
                    <a:pt x="1067" y="647"/>
                    <a:pt x="1054" y="569"/>
                    <a:pt x="1014" y="503"/>
                  </a:cubicBezTo>
                  <a:cubicBezTo>
                    <a:pt x="988" y="438"/>
                    <a:pt x="936" y="399"/>
                    <a:pt x="870" y="386"/>
                  </a:cubicBezTo>
                  <a:cubicBezTo>
                    <a:pt x="850" y="379"/>
                    <a:pt x="830" y="375"/>
                    <a:pt x="810" y="375"/>
                  </a:cubicBezTo>
                  <a:cubicBezTo>
                    <a:pt x="753" y="375"/>
                    <a:pt x="700" y="402"/>
                    <a:pt x="661" y="451"/>
                  </a:cubicBezTo>
                  <a:cubicBezTo>
                    <a:pt x="609" y="516"/>
                    <a:pt x="595" y="595"/>
                    <a:pt x="622" y="660"/>
                  </a:cubicBezTo>
                  <a:cubicBezTo>
                    <a:pt x="639" y="692"/>
                    <a:pt x="668" y="705"/>
                    <a:pt x="695" y="705"/>
                  </a:cubicBezTo>
                  <a:cubicBezTo>
                    <a:pt x="749" y="705"/>
                    <a:pt x="800" y="655"/>
                    <a:pt x="766" y="595"/>
                  </a:cubicBezTo>
                  <a:cubicBezTo>
                    <a:pt x="766" y="582"/>
                    <a:pt x="779" y="556"/>
                    <a:pt x="779" y="556"/>
                  </a:cubicBezTo>
                  <a:cubicBezTo>
                    <a:pt x="792" y="543"/>
                    <a:pt x="818" y="530"/>
                    <a:pt x="831" y="530"/>
                  </a:cubicBezTo>
                  <a:cubicBezTo>
                    <a:pt x="857" y="543"/>
                    <a:pt x="870" y="556"/>
                    <a:pt x="883" y="569"/>
                  </a:cubicBezTo>
                  <a:cubicBezTo>
                    <a:pt x="897" y="608"/>
                    <a:pt x="897" y="634"/>
                    <a:pt x="897" y="660"/>
                  </a:cubicBezTo>
                  <a:cubicBezTo>
                    <a:pt x="857" y="726"/>
                    <a:pt x="792" y="778"/>
                    <a:pt x="726" y="778"/>
                  </a:cubicBezTo>
                  <a:cubicBezTo>
                    <a:pt x="709" y="781"/>
                    <a:pt x="693" y="782"/>
                    <a:pt x="677" y="782"/>
                  </a:cubicBezTo>
                  <a:cubicBezTo>
                    <a:pt x="325" y="782"/>
                    <a:pt x="246" y="251"/>
                    <a:pt x="622" y="163"/>
                  </a:cubicBezTo>
                  <a:cubicBezTo>
                    <a:pt x="641" y="159"/>
                    <a:pt x="661" y="158"/>
                    <a:pt x="682" y="158"/>
                  </a:cubicBezTo>
                  <a:cubicBezTo>
                    <a:pt x="732" y="158"/>
                    <a:pt x="785" y="167"/>
                    <a:pt x="831" y="176"/>
                  </a:cubicBezTo>
                  <a:cubicBezTo>
                    <a:pt x="1054" y="255"/>
                    <a:pt x="1263" y="386"/>
                    <a:pt x="1446" y="543"/>
                  </a:cubicBezTo>
                  <a:cubicBezTo>
                    <a:pt x="1669" y="739"/>
                    <a:pt x="1931" y="883"/>
                    <a:pt x="2206" y="948"/>
                  </a:cubicBezTo>
                  <a:cubicBezTo>
                    <a:pt x="2245" y="962"/>
                    <a:pt x="2284" y="962"/>
                    <a:pt x="2337" y="962"/>
                  </a:cubicBezTo>
                  <a:cubicBezTo>
                    <a:pt x="2402" y="962"/>
                    <a:pt x="2468" y="948"/>
                    <a:pt x="2533" y="909"/>
                  </a:cubicBezTo>
                  <a:cubicBezTo>
                    <a:pt x="2638" y="857"/>
                    <a:pt x="2716" y="765"/>
                    <a:pt x="2743" y="660"/>
                  </a:cubicBezTo>
                  <a:cubicBezTo>
                    <a:pt x="2751" y="603"/>
                    <a:pt x="2702" y="566"/>
                    <a:pt x="2658" y="566"/>
                  </a:cubicBezTo>
                  <a:cubicBezTo>
                    <a:pt x="2632" y="566"/>
                    <a:pt x="2608" y="579"/>
                    <a:pt x="2599" y="608"/>
                  </a:cubicBezTo>
                  <a:cubicBezTo>
                    <a:pt x="2572" y="687"/>
                    <a:pt x="2520" y="752"/>
                    <a:pt x="2455" y="778"/>
                  </a:cubicBezTo>
                  <a:cubicBezTo>
                    <a:pt x="2414" y="794"/>
                    <a:pt x="2369" y="806"/>
                    <a:pt x="2321" y="806"/>
                  </a:cubicBezTo>
                  <a:cubicBezTo>
                    <a:pt x="2292" y="806"/>
                    <a:pt x="2262" y="801"/>
                    <a:pt x="2232" y="791"/>
                  </a:cubicBezTo>
                  <a:cubicBezTo>
                    <a:pt x="1970" y="726"/>
                    <a:pt x="1734" y="595"/>
                    <a:pt x="1538" y="425"/>
                  </a:cubicBezTo>
                  <a:cubicBezTo>
                    <a:pt x="1342" y="242"/>
                    <a:pt x="1119" y="111"/>
                    <a:pt x="870" y="32"/>
                  </a:cubicBezTo>
                  <a:cubicBezTo>
                    <a:pt x="803" y="13"/>
                    <a:pt x="736" y="1"/>
                    <a:pt x="6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0"/>
            <p:cNvSpPr/>
            <p:nvPr/>
          </p:nvSpPr>
          <p:spPr>
            <a:xfrm>
              <a:off x="3354221" y="4831989"/>
              <a:ext cx="2121591" cy="39050"/>
            </a:xfrm>
            <a:custGeom>
              <a:avLst/>
              <a:gdLst/>
              <a:ahLst/>
              <a:cxnLst/>
              <a:rect l="l" t="t" r="r" b="b"/>
              <a:pathLst>
                <a:path w="17414" h="158" extrusionOk="0">
                  <a:moveTo>
                    <a:pt x="79" y="1"/>
                  </a:moveTo>
                  <a:cubicBezTo>
                    <a:pt x="40" y="1"/>
                    <a:pt x="1" y="40"/>
                    <a:pt x="1" y="79"/>
                  </a:cubicBezTo>
                  <a:cubicBezTo>
                    <a:pt x="1" y="119"/>
                    <a:pt x="40" y="158"/>
                    <a:pt x="79" y="158"/>
                  </a:cubicBezTo>
                  <a:lnTo>
                    <a:pt x="17335" y="158"/>
                  </a:lnTo>
                  <a:cubicBezTo>
                    <a:pt x="17374" y="158"/>
                    <a:pt x="17413" y="119"/>
                    <a:pt x="17413" y="79"/>
                  </a:cubicBezTo>
                  <a:cubicBezTo>
                    <a:pt x="17413" y="40"/>
                    <a:pt x="17374" y="1"/>
                    <a:pt x="17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0"/>
            <p:cNvSpPr/>
            <p:nvPr/>
          </p:nvSpPr>
          <p:spPr>
            <a:xfrm>
              <a:off x="5451688" y="4730153"/>
              <a:ext cx="518440" cy="184747"/>
            </a:xfrm>
            <a:custGeom>
              <a:avLst/>
              <a:gdLst/>
              <a:ahLst/>
              <a:cxnLst/>
              <a:rect l="l" t="t" r="r" b="b"/>
              <a:pathLst>
                <a:path w="2708" h="965" extrusionOk="0">
                  <a:moveTo>
                    <a:pt x="2009" y="0"/>
                  </a:moveTo>
                  <a:cubicBezTo>
                    <a:pt x="1956" y="0"/>
                    <a:pt x="1906" y="7"/>
                    <a:pt x="1860" y="22"/>
                  </a:cubicBezTo>
                  <a:cubicBezTo>
                    <a:pt x="1611" y="114"/>
                    <a:pt x="1375" y="245"/>
                    <a:pt x="1179" y="415"/>
                  </a:cubicBezTo>
                  <a:cubicBezTo>
                    <a:pt x="983" y="598"/>
                    <a:pt x="747" y="729"/>
                    <a:pt x="485" y="795"/>
                  </a:cubicBezTo>
                  <a:cubicBezTo>
                    <a:pt x="458" y="800"/>
                    <a:pt x="429" y="803"/>
                    <a:pt x="398" y="803"/>
                  </a:cubicBezTo>
                  <a:cubicBezTo>
                    <a:pt x="355" y="803"/>
                    <a:pt x="309" y="797"/>
                    <a:pt x="263" y="781"/>
                  </a:cubicBezTo>
                  <a:cubicBezTo>
                    <a:pt x="210" y="755"/>
                    <a:pt x="171" y="690"/>
                    <a:pt x="171" y="637"/>
                  </a:cubicBezTo>
                  <a:cubicBezTo>
                    <a:pt x="185" y="572"/>
                    <a:pt x="139" y="535"/>
                    <a:pt x="93" y="535"/>
                  </a:cubicBezTo>
                  <a:cubicBezTo>
                    <a:pt x="57" y="535"/>
                    <a:pt x="20" y="559"/>
                    <a:pt x="14" y="611"/>
                  </a:cubicBezTo>
                  <a:cubicBezTo>
                    <a:pt x="1" y="742"/>
                    <a:pt x="66" y="860"/>
                    <a:pt x="184" y="912"/>
                  </a:cubicBezTo>
                  <a:cubicBezTo>
                    <a:pt x="249" y="952"/>
                    <a:pt x="315" y="965"/>
                    <a:pt x="393" y="965"/>
                  </a:cubicBezTo>
                  <a:cubicBezTo>
                    <a:pt x="433" y="965"/>
                    <a:pt x="485" y="965"/>
                    <a:pt x="524" y="952"/>
                  </a:cubicBezTo>
                  <a:cubicBezTo>
                    <a:pt x="799" y="886"/>
                    <a:pt x="1061" y="742"/>
                    <a:pt x="1284" y="546"/>
                  </a:cubicBezTo>
                  <a:cubicBezTo>
                    <a:pt x="1467" y="376"/>
                    <a:pt x="1676" y="258"/>
                    <a:pt x="1899" y="179"/>
                  </a:cubicBezTo>
                  <a:cubicBezTo>
                    <a:pt x="1937" y="164"/>
                    <a:pt x="1980" y="158"/>
                    <a:pt x="2022" y="158"/>
                  </a:cubicBezTo>
                  <a:cubicBezTo>
                    <a:pt x="2052" y="158"/>
                    <a:pt x="2081" y="161"/>
                    <a:pt x="2109" y="166"/>
                  </a:cubicBezTo>
                  <a:cubicBezTo>
                    <a:pt x="2476" y="242"/>
                    <a:pt x="2402" y="783"/>
                    <a:pt x="2042" y="783"/>
                  </a:cubicBezTo>
                  <a:cubicBezTo>
                    <a:pt x="2029" y="783"/>
                    <a:pt x="2017" y="783"/>
                    <a:pt x="2004" y="781"/>
                  </a:cubicBezTo>
                  <a:cubicBezTo>
                    <a:pt x="1925" y="781"/>
                    <a:pt x="1873" y="729"/>
                    <a:pt x="1834" y="664"/>
                  </a:cubicBezTo>
                  <a:cubicBezTo>
                    <a:pt x="1820" y="637"/>
                    <a:pt x="1820" y="598"/>
                    <a:pt x="1834" y="572"/>
                  </a:cubicBezTo>
                  <a:cubicBezTo>
                    <a:pt x="1847" y="559"/>
                    <a:pt x="1860" y="533"/>
                    <a:pt x="1886" y="533"/>
                  </a:cubicBezTo>
                  <a:cubicBezTo>
                    <a:pt x="1912" y="533"/>
                    <a:pt x="1925" y="533"/>
                    <a:pt x="1938" y="559"/>
                  </a:cubicBezTo>
                  <a:cubicBezTo>
                    <a:pt x="1951" y="559"/>
                    <a:pt x="1951" y="585"/>
                    <a:pt x="1951" y="598"/>
                  </a:cubicBezTo>
                  <a:cubicBezTo>
                    <a:pt x="1938" y="637"/>
                    <a:pt x="1951" y="677"/>
                    <a:pt x="1991" y="703"/>
                  </a:cubicBezTo>
                  <a:cubicBezTo>
                    <a:pt x="2000" y="706"/>
                    <a:pt x="2011" y="708"/>
                    <a:pt x="2022" y="708"/>
                  </a:cubicBezTo>
                  <a:cubicBezTo>
                    <a:pt x="2054" y="708"/>
                    <a:pt x="2086" y="693"/>
                    <a:pt x="2095" y="664"/>
                  </a:cubicBezTo>
                  <a:cubicBezTo>
                    <a:pt x="2122" y="598"/>
                    <a:pt x="2109" y="520"/>
                    <a:pt x="2069" y="454"/>
                  </a:cubicBezTo>
                  <a:cubicBezTo>
                    <a:pt x="2026" y="400"/>
                    <a:pt x="1955" y="372"/>
                    <a:pt x="1887" y="372"/>
                  </a:cubicBezTo>
                  <a:cubicBezTo>
                    <a:pt x="1873" y="372"/>
                    <a:pt x="1860" y="373"/>
                    <a:pt x="1847" y="376"/>
                  </a:cubicBezTo>
                  <a:cubicBezTo>
                    <a:pt x="1781" y="402"/>
                    <a:pt x="1729" y="441"/>
                    <a:pt x="1703" y="507"/>
                  </a:cubicBezTo>
                  <a:cubicBezTo>
                    <a:pt x="1663" y="572"/>
                    <a:pt x="1663" y="651"/>
                    <a:pt x="1690" y="716"/>
                  </a:cubicBezTo>
                  <a:cubicBezTo>
                    <a:pt x="1729" y="834"/>
                    <a:pt x="1847" y="925"/>
                    <a:pt x="1978" y="939"/>
                  </a:cubicBezTo>
                  <a:cubicBezTo>
                    <a:pt x="2007" y="943"/>
                    <a:pt x="2035" y="945"/>
                    <a:pt x="2061" y="945"/>
                  </a:cubicBezTo>
                  <a:cubicBezTo>
                    <a:pt x="2593" y="945"/>
                    <a:pt x="2707" y="121"/>
                    <a:pt x="2122" y="9"/>
                  </a:cubicBezTo>
                  <a:cubicBezTo>
                    <a:pt x="2084" y="4"/>
                    <a:pt x="2046" y="0"/>
                    <a:pt x="2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" name="Google Shape;738;p50"/>
          <p:cNvSpPr/>
          <p:nvPr/>
        </p:nvSpPr>
        <p:spPr>
          <a:xfrm>
            <a:off x="1045783" y="1292878"/>
            <a:ext cx="429626" cy="425628"/>
          </a:xfrm>
          <a:custGeom>
            <a:avLst/>
            <a:gdLst/>
            <a:ahLst/>
            <a:cxnLst/>
            <a:rect l="l" t="t" r="r" b="b"/>
            <a:pathLst>
              <a:path w="17139" h="11483" extrusionOk="0">
                <a:moveTo>
                  <a:pt x="8864" y="0"/>
                </a:moveTo>
                <a:lnTo>
                  <a:pt x="10186" y="0"/>
                </a:lnTo>
                <a:cubicBezTo>
                  <a:pt x="10474" y="0"/>
                  <a:pt x="10762" y="27"/>
                  <a:pt x="11050" y="79"/>
                </a:cubicBezTo>
                <a:cubicBezTo>
                  <a:pt x="11312" y="131"/>
                  <a:pt x="11574" y="184"/>
                  <a:pt x="11836" y="249"/>
                </a:cubicBezTo>
                <a:cubicBezTo>
                  <a:pt x="12032" y="288"/>
                  <a:pt x="12215" y="354"/>
                  <a:pt x="12399" y="432"/>
                </a:cubicBezTo>
                <a:cubicBezTo>
                  <a:pt x="12451" y="446"/>
                  <a:pt x="12503" y="472"/>
                  <a:pt x="12556" y="485"/>
                </a:cubicBezTo>
                <a:cubicBezTo>
                  <a:pt x="12647" y="537"/>
                  <a:pt x="12765" y="576"/>
                  <a:pt x="12883" y="590"/>
                </a:cubicBezTo>
                <a:cubicBezTo>
                  <a:pt x="12988" y="616"/>
                  <a:pt x="13106" y="655"/>
                  <a:pt x="13210" y="707"/>
                </a:cubicBezTo>
                <a:cubicBezTo>
                  <a:pt x="13368" y="799"/>
                  <a:pt x="13551" y="878"/>
                  <a:pt x="13721" y="969"/>
                </a:cubicBezTo>
                <a:cubicBezTo>
                  <a:pt x="13970" y="1126"/>
                  <a:pt x="14205" y="1283"/>
                  <a:pt x="14467" y="1441"/>
                </a:cubicBezTo>
                <a:cubicBezTo>
                  <a:pt x="14520" y="1467"/>
                  <a:pt x="14572" y="1519"/>
                  <a:pt x="14624" y="1558"/>
                </a:cubicBezTo>
                <a:lnTo>
                  <a:pt x="15056" y="1886"/>
                </a:lnTo>
                <a:cubicBezTo>
                  <a:pt x="15083" y="1899"/>
                  <a:pt x="15109" y="1912"/>
                  <a:pt x="15122" y="1938"/>
                </a:cubicBezTo>
                <a:cubicBezTo>
                  <a:pt x="15344" y="2134"/>
                  <a:pt x="15554" y="2331"/>
                  <a:pt x="15750" y="2553"/>
                </a:cubicBezTo>
                <a:cubicBezTo>
                  <a:pt x="15855" y="2684"/>
                  <a:pt x="15973" y="2815"/>
                  <a:pt x="16091" y="2946"/>
                </a:cubicBezTo>
                <a:cubicBezTo>
                  <a:pt x="16117" y="2985"/>
                  <a:pt x="16156" y="3025"/>
                  <a:pt x="16182" y="3077"/>
                </a:cubicBezTo>
                <a:cubicBezTo>
                  <a:pt x="16235" y="3156"/>
                  <a:pt x="16287" y="3247"/>
                  <a:pt x="16339" y="3339"/>
                </a:cubicBezTo>
                <a:cubicBezTo>
                  <a:pt x="16418" y="3470"/>
                  <a:pt x="16510" y="3601"/>
                  <a:pt x="16601" y="3719"/>
                </a:cubicBezTo>
                <a:cubicBezTo>
                  <a:pt x="16628" y="3758"/>
                  <a:pt x="16654" y="3797"/>
                  <a:pt x="16680" y="3836"/>
                </a:cubicBezTo>
                <a:cubicBezTo>
                  <a:pt x="16772" y="3993"/>
                  <a:pt x="16863" y="4137"/>
                  <a:pt x="16942" y="4295"/>
                </a:cubicBezTo>
                <a:cubicBezTo>
                  <a:pt x="17033" y="4452"/>
                  <a:pt x="17086" y="4635"/>
                  <a:pt x="17099" y="4818"/>
                </a:cubicBezTo>
                <a:cubicBezTo>
                  <a:pt x="17099" y="4910"/>
                  <a:pt x="17125" y="5015"/>
                  <a:pt x="17125" y="5106"/>
                </a:cubicBezTo>
                <a:cubicBezTo>
                  <a:pt x="17125" y="5198"/>
                  <a:pt x="17138" y="5355"/>
                  <a:pt x="17125" y="5473"/>
                </a:cubicBezTo>
                <a:cubicBezTo>
                  <a:pt x="17112" y="5735"/>
                  <a:pt x="17060" y="5983"/>
                  <a:pt x="16981" y="6232"/>
                </a:cubicBezTo>
                <a:cubicBezTo>
                  <a:pt x="16942" y="6337"/>
                  <a:pt x="16902" y="6442"/>
                  <a:pt x="16863" y="6560"/>
                </a:cubicBezTo>
                <a:cubicBezTo>
                  <a:pt x="16850" y="6599"/>
                  <a:pt x="16850" y="6638"/>
                  <a:pt x="16850" y="6677"/>
                </a:cubicBezTo>
                <a:cubicBezTo>
                  <a:pt x="16876" y="6821"/>
                  <a:pt x="16863" y="6952"/>
                  <a:pt x="16837" y="7096"/>
                </a:cubicBezTo>
                <a:cubicBezTo>
                  <a:pt x="16785" y="7332"/>
                  <a:pt x="16719" y="7581"/>
                  <a:pt x="16614" y="7803"/>
                </a:cubicBezTo>
                <a:cubicBezTo>
                  <a:pt x="16536" y="8052"/>
                  <a:pt x="16418" y="8275"/>
                  <a:pt x="16274" y="8484"/>
                </a:cubicBezTo>
                <a:cubicBezTo>
                  <a:pt x="16182" y="8628"/>
                  <a:pt x="16091" y="8785"/>
                  <a:pt x="15986" y="8929"/>
                </a:cubicBezTo>
                <a:cubicBezTo>
                  <a:pt x="15960" y="8982"/>
                  <a:pt x="15921" y="9021"/>
                  <a:pt x="15881" y="9060"/>
                </a:cubicBezTo>
                <a:cubicBezTo>
                  <a:pt x="15790" y="9139"/>
                  <a:pt x="15711" y="9230"/>
                  <a:pt x="15633" y="9335"/>
                </a:cubicBezTo>
                <a:cubicBezTo>
                  <a:pt x="15541" y="9440"/>
                  <a:pt x="15449" y="9531"/>
                  <a:pt x="15331" y="9623"/>
                </a:cubicBezTo>
                <a:cubicBezTo>
                  <a:pt x="15240" y="9689"/>
                  <a:pt x="15148" y="9767"/>
                  <a:pt x="15056" y="9846"/>
                </a:cubicBezTo>
                <a:cubicBezTo>
                  <a:pt x="14808" y="10055"/>
                  <a:pt x="14533" y="10225"/>
                  <a:pt x="14232" y="10356"/>
                </a:cubicBezTo>
                <a:cubicBezTo>
                  <a:pt x="13944" y="10487"/>
                  <a:pt x="13656" y="10618"/>
                  <a:pt x="13368" y="10736"/>
                </a:cubicBezTo>
                <a:cubicBezTo>
                  <a:pt x="13001" y="10893"/>
                  <a:pt x="12608" y="10998"/>
                  <a:pt x="12202" y="11063"/>
                </a:cubicBezTo>
                <a:cubicBezTo>
                  <a:pt x="11875" y="11116"/>
                  <a:pt x="11548" y="11181"/>
                  <a:pt x="11220" y="11233"/>
                </a:cubicBezTo>
                <a:cubicBezTo>
                  <a:pt x="11129" y="11246"/>
                  <a:pt x="11037" y="11246"/>
                  <a:pt x="10932" y="11260"/>
                </a:cubicBezTo>
                <a:cubicBezTo>
                  <a:pt x="10435" y="11312"/>
                  <a:pt x="9937" y="11312"/>
                  <a:pt x="9440" y="11273"/>
                </a:cubicBezTo>
                <a:cubicBezTo>
                  <a:pt x="9388" y="11273"/>
                  <a:pt x="9335" y="11273"/>
                  <a:pt x="9283" y="11299"/>
                </a:cubicBezTo>
                <a:cubicBezTo>
                  <a:pt x="9047" y="11364"/>
                  <a:pt x="8798" y="11417"/>
                  <a:pt x="8537" y="11456"/>
                </a:cubicBezTo>
                <a:cubicBezTo>
                  <a:pt x="8510" y="11456"/>
                  <a:pt x="8471" y="11469"/>
                  <a:pt x="8445" y="11469"/>
                </a:cubicBezTo>
                <a:cubicBezTo>
                  <a:pt x="8118" y="11469"/>
                  <a:pt x="7790" y="11482"/>
                  <a:pt x="7463" y="11482"/>
                </a:cubicBezTo>
                <a:cubicBezTo>
                  <a:pt x="7162" y="11482"/>
                  <a:pt x="6874" y="11456"/>
                  <a:pt x="6586" y="11404"/>
                </a:cubicBezTo>
                <a:cubicBezTo>
                  <a:pt x="6547" y="11404"/>
                  <a:pt x="6507" y="11391"/>
                  <a:pt x="6468" y="11391"/>
                </a:cubicBezTo>
                <a:cubicBezTo>
                  <a:pt x="6219" y="11404"/>
                  <a:pt x="5984" y="11391"/>
                  <a:pt x="5748" y="11377"/>
                </a:cubicBezTo>
                <a:cubicBezTo>
                  <a:pt x="5499" y="11351"/>
                  <a:pt x="5264" y="11286"/>
                  <a:pt x="5028" y="11207"/>
                </a:cubicBezTo>
                <a:cubicBezTo>
                  <a:pt x="4766" y="11102"/>
                  <a:pt x="4504" y="11011"/>
                  <a:pt x="4255" y="10893"/>
                </a:cubicBezTo>
                <a:cubicBezTo>
                  <a:pt x="4124" y="10841"/>
                  <a:pt x="4007" y="10775"/>
                  <a:pt x="3876" y="10710"/>
                </a:cubicBezTo>
                <a:cubicBezTo>
                  <a:pt x="3836" y="10697"/>
                  <a:pt x="3784" y="10670"/>
                  <a:pt x="3745" y="10657"/>
                </a:cubicBezTo>
                <a:cubicBezTo>
                  <a:pt x="3679" y="10631"/>
                  <a:pt x="3627" y="10618"/>
                  <a:pt x="3562" y="10605"/>
                </a:cubicBezTo>
                <a:cubicBezTo>
                  <a:pt x="3339" y="10553"/>
                  <a:pt x="3116" y="10474"/>
                  <a:pt x="2907" y="10382"/>
                </a:cubicBezTo>
                <a:cubicBezTo>
                  <a:pt x="2632" y="10265"/>
                  <a:pt x="2344" y="10160"/>
                  <a:pt x="2069" y="10029"/>
                </a:cubicBezTo>
                <a:cubicBezTo>
                  <a:pt x="1742" y="9885"/>
                  <a:pt x="1454" y="9689"/>
                  <a:pt x="1192" y="9440"/>
                </a:cubicBezTo>
                <a:cubicBezTo>
                  <a:pt x="904" y="9165"/>
                  <a:pt x="655" y="8851"/>
                  <a:pt x="459" y="8497"/>
                </a:cubicBezTo>
                <a:cubicBezTo>
                  <a:pt x="406" y="8419"/>
                  <a:pt x="380" y="8340"/>
                  <a:pt x="341" y="8261"/>
                </a:cubicBezTo>
                <a:cubicBezTo>
                  <a:pt x="275" y="8065"/>
                  <a:pt x="210" y="7869"/>
                  <a:pt x="144" y="7659"/>
                </a:cubicBezTo>
                <a:cubicBezTo>
                  <a:pt x="92" y="7463"/>
                  <a:pt x="53" y="7240"/>
                  <a:pt x="40" y="7031"/>
                </a:cubicBezTo>
                <a:cubicBezTo>
                  <a:pt x="14" y="6599"/>
                  <a:pt x="0" y="6154"/>
                  <a:pt x="27" y="5722"/>
                </a:cubicBezTo>
                <a:cubicBezTo>
                  <a:pt x="27" y="5591"/>
                  <a:pt x="27" y="5447"/>
                  <a:pt x="40" y="5316"/>
                </a:cubicBezTo>
                <a:cubicBezTo>
                  <a:pt x="40" y="5080"/>
                  <a:pt x="79" y="4871"/>
                  <a:pt x="158" y="4661"/>
                </a:cubicBezTo>
                <a:cubicBezTo>
                  <a:pt x="197" y="4504"/>
                  <a:pt x="262" y="4360"/>
                  <a:pt x="315" y="4216"/>
                </a:cubicBezTo>
                <a:cubicBezTo>
                  <a:pt x="367" y="4098"/>
                  <a:pt x="406" y="3993"/>
                  <a:pt x="459" y="3876"/>
                </a:cubicBezTo>
                <a:cubicBezTo>
                  <a:pt x="511" y="3758"/>
                  <a:pt x="603" y="3601"/>
                  <a:pt x="668" y="3470"/>
                </a:cubicBezTo>
                <a:cubicBezTo>
                  <a:pt x="786" y="3221"/>
                  <a:pt x="943" y="2998"/>
                  <a:pt x="1126" y="2789"/>
                </a:cubicBezTo>
                <a:cubicBezTo>
                  <a:pt x="1270" y="2632"/>
                  <a:pt x="1401" y="2462"/>
                  <a:pt x="1545" y="2305"/>
                </a:cubicBezTo>
                <a:cubicBezTo>
                  <a:pt x="1624" y="2200"/>
                  <a:pt x="1702" y="2108"/>
                  <a:pt x="1794" y="2017"/>
                </a:cubicBezTo>
                <a:cubicBezTo>
                  <a:pt x="1886" y="1925"/>
                  <a:pt x="1977" y="1846"/>
                  <a:pt x="2082" y="1768"/>
                </a:cubicBezTo>
                <a:cubicBezTo>
                  <a:pt x="2239" y="1637"/>
                  <a:pt x="2396" y="1519"/>
                  <a:pt x="2567" y="1401"/>
                </a:cubicBezTo>
                <a:cubicBezTo>
                  <a:pt x="2737" y="1296"/>
                  <a:pt x="2855" y="1231"/>
                  <a:pt x="3012" y="1139"/>
                </a:cubicBezTo>
                <a:cubicBezTo>
                  <a:pt x="3156" y="1061"/>
                  <a:pt x="3273" y="995"/>
                  <a:pt x="3404" y="917"/>
                </a:cubicBezTo>
                <a:cubicBezTo>
                  <a:pt x="3496" y="851"/>
                  <a:pt x="3588" y="812"/>
                  <a:pt x="3692" y="786"/>
                </a:cubicBezTo>
                <a:cubicBezTo>
                  <a:pt x="4007" y="681"/>
                  <a:pt x="4308" y="576"/>
                  <a:pt x="4622" y="485"/>
                </a:cubicBezTo>
                <a:cubicBezTo>
                  <a:pt x="4831" y="419"/>
                  <a:pt x="5041" y="380"/>
                  <a:pt x="5264" y="341"/>
                </a:cubicBezTo>
                <a:cubicBezTo>
                  <a:pt x="5538" y="275"/>
                  <a:pt x="5826" y="223"/>
                  <a:pt x="6114" y="171"/>
                </a:cubicBezTo>
                <a:cubicBezTo>
                  <a:pt x="6298" y="144"/>
                  <a:pt x="6481" y="131"/>
                  <a:pt x="6651" y="105"/>
                </a:cubicBezTo>
                <a:cubicBezTo>
                  <a:pt x="6874" y="79"/>
                  <a:pt x="7083" y="66"/>
                  <a:pt x="7306" y="40"/>
                </a:cubicBezTo>
                <a:cubicBezTo>
                  <a:pt x="7345" y="27"/>
                  <a:pt x="7398" y="27"/>
                  <a:pt x="7437" y="27"/>
                </a:cubicBezTo>
                <a:close/>
                <a:moveTo>
                  <a:pt x="3679" y="1152"/>
                </a:moveTo>
                <a:cubicBezTo>
                  <a:pt x="3823" y="1126"/>
                  <a:pt x="3967" y="1074"/>
                  <a:pt x="4085" y="1008"/>
                </a:cubicBezTo>
                <a:cubicBezTo>
                  <a:pt x="4190" y="943"/>
                  <a:pt x="4295" y="891"/>
                  <a:pt x="4413" y="864"/>
                </a:cubicBezTo>
                <a:cubicBezTo>
                  <a:pt x="4740" y="760"/>
                  <a:pt x="5080" y="694"/>
                  <a:pt x="5421" y="655"/>
                </a:cubicBezTo>
                <a:cubicBezTo>
                  <a:pt x="5643" y="629"/>
                  <a:pt x="5879" y="603"/>
                  <a:pt x="6101" y="576"/>
                </a:cubicBezTo>
                <a:cubicBezTo>
                  <a:pt x="6494" y="511"/>
                  <a:pt x="6887" y="498"/>
                  <a:pt x="7280" y="511"/>
                </a:cubicBezTo>
                <a:cubicBezTo>
                  <a:pt x="7332" y="511"/>
                  <a:pt x="7384" y="511"/>
                  <a:pt x="7437" y="511"/>
                </a:cubicBezTo>
                <a:cubicBezTo>
                  <a:pt x="7738" y="472"/>
                  <a:pt x="8039" y="459"/>
                  <a:pt x="8340" y="472"/>
                </a:cubicBezTo>
                <a:lnTo>
                  <a:pt x="8877" y="472"/>
                </a:lnTo>
                <a:cubicBezTo>
                  <a:pt x="9100" y="472"/>
                  <a:pt x="9309" y="485"/>
                  <a:pt x="9518" y="524"/>
                </a:cubicBezTo>
                <a:cubicBezTo>
                  <a:pt x="9623" y="550"/>
                  <a:pt x="9728" y="576"/>
                  <a:pt x="9846" y="590"/>
                </a:cubicBezTo>
                <a:cubicBezTo>
                  <a:pt x="10003" y="603"/>
                  <a:pt x="10173" y="616"/>
                  <a:pt x="10330" y="642"/>
                </a:cubicBezTo>
                <a:cubicBezTo>
                  <a:pt x="10723" y="681"/>
                  <a:pt x="11116" y="773"/>
                  <a:pt x="11482" y="917"/>
                </a:cubicBezTo>
                <a:cubicBezTo>
                  <a:pt x="11522" y="930"/>
                  <a:pt x="11574" y="943"/>
                  <a:pt x="11626" y="969"/>
                </a:cubicBezTo>
                <a:cubicBezTo>
                  <a:pt x="11875" y="1048"/>
                  <a:pt x="12137" y="1152"/>
                  <a:pt x="12373" y="1270"/>
                </a:cubicBezTo>
                <a:cubicBezTo>
                  <a:pt x="12556" y="1362"/>
                  <a:pt x="12739" y="1454"/>
                  <a:pt x="12922" y="1532"/>
                </a:cubicBezTo>
                <a:cubicBezTo>
                  <a:pt x="13040" y="1571"/>
                  <a:pt x="13158" y="1637"/>
                  <a:pt x="13263" y="1689"/>
                </a:cubicBezTo>
                <a:cubicBezTo>
                  <a:pt x="13525" y="1833"/>
                  <a:pt x="13773" y="1977"/>
                  <a:pt x="14022" y="2121"/>
                </a:cubicBezTo>
                <a:cubicBezTo>
                  <a:pt x="14127" y="2187"/>
                  <a:pt x="14232" y="2265"/>
                  <a:pt x="14323" y="2344"/>
                </a:cubicBezTo>
                <a:cubicBezTo>
                  <a:pt x="14376" y="2383"/>
                  <a:pt x="14441" y="2422"/>
                  <a:pt x="14507" y="2462"/>
                </a:cubicBezTo>
                <a:cubicBezTo>
                  <a:pt x="14716" y="2580"/>
                  <a:pt x="14926" y="2737"/>
                  <a:pt x="15109" y="2907"/>
                </a:cubicBezTo>
                <a:lnTo>
                  <a:pt x="15266" y="3051"/>
                </a:lnTo>
                <a:cubicBezTo>
                  <a:pt x="15266" y="3038"/>
                  <a:pt x="15266" y="3012"/>
                  <a:pt x="15253" y="2985"/>
                </a:cubicBezTo>
                <a:cubicBezTo>
                  <a:pt x="15161" y="2802"/>
                  <a:pt x="15070" y="2632"/>
                  <a:pt x="14978" y="2449"/>
                </a:cubicBezTo>
                <a:cubicBezTo>
                  <a:pt x="14952" y="2409"/>
                  <a:pt x="14926" y="2370"/>
                  <a:pt x="14899" y="2344"/>
                </a:cubicBezTo>
                <a:cubicBezTo>
                  <a:pt x="14755" y="2200"/>
                  <a:pt x="14598" y="2043"/>
                  <a:pt x="14454" y="1899"/>
                </a:cubicBezTo>
                <a:cubicBezTo>
                  <a:pt x="14428" y="1873"/>
                  <a:pt x="14402" y="1859"/>
                  <a:pt x="14376" y="1833"/>
                </a:cubicBezTo>
                <a:cubicBezTo>
                  <a:pt x="14258" y="1729"/>
                  <a:pt x="14127" y="1650"/>
                  <a:pt x="13983" y="1585"/>
                </a:cubicBezTo>
                <a:cubicBezTo>
                  <a:pt x="13643" y="1401"/>
                  <a:pt x="13289" y="1218"/>
                  <a:pt x="12936" y="1035"/>
                </a:cubicBezTo>
                <a:cubicBezTo>
                  <a:pt x="12896" y="1008"/>
                  <a:pt x="12844" y="995"/>
                  <a:pt x="12805" y="982"/>
                </a:cubicBezTo>
                <a:cubicBezTo>
                  <a:pt x="12608" y="904"/>
                  <a:pt x="12412" y="825"/>
                  <a:pt x="12229" y="747"/>
                </a:cubicBezTo>
                <a:cubicBezTo>
                  <a:pt x="12058" y="668"/>
                  <a:pt x="11875" y="616"/>
                  <a:pt x="11692" y="576"/>
                </a:cubicBezTo>
                <a:cubicBezTo>
                  <a:pt x="11456" y="537"/>
                  <a:pt x="11234" y="485"/>
                  <a:pt x="10998" y="446"/>
                </a:cubicBezTo>
                <a:cubicBezTo>
                  <a:pt x="10762" y="393"/>
                  <a:pt x="10527" y="367"/>
                  <a:pt x="10278" y="367"/>
                </a:cubicBezTo>
                <a:cubicBezTo>
                  <a:pt x="9597" y="367"/>
                  <a:pt x="8916" y="367"/>
                  <a:pt x="8235" y="354"/>
                </a:cubicBezTo>
                <a:cubicBezTo>
                  <a:pt x="8118" y="354"/>
                  <a:pt x="8000" y="354"/>
                  <a:pt x="7869" y="341"/>
                </a:cubicBezTo>
                <a:cubicBezTo>
                  <a:pt x="7659" y="328"/>
                  <a:pt x="7450" y="328"/>
                  <a:pt x="7240" y="354"/>
                </a:cubicBezTo>
                <a:cubicBezTo>
                  <a:pt x="7110" y="367"/>
                  <a:pt x="6992" y="367"/>
                  <a:pt x="6874" y="380"/>
                </a:cubicBezTo>
                <a:cubicBezTo>
                  <a:pt x="6677" y="406"/>
                  <a:pt x="6481" y="406"/>
                  <a:pt x="6298" y="446"/>
                </a:cubicBezTo>
                <a:cubicBezTo>
                  <a:pt x="5957" y="485"/>
                  <a:pt x="5617" y="550"/>
                  <a:pt x="5277" y="603"/>
                </a:cubicBezTo>
                <a:cubicBezTo>
                  <a:pt x="5067" y="642"/>
                  <a:pt x="4858" y="681"/>
                  <a:pt x="4648" y="747"/>
                </a:cubicBezTo>
                <a:lnTo>
                  <a:pt x="4138" y="917"/>
                </a:lnTo>
                <a:cubicBezTo>
                  <a:pt x="3980" y="969"/>
                  <a:pt x="3836" y="1048"/>
                  <a:pt x="3692" y="1126"/>
                </a:cubicBezTo>
                <a:cubicBezTo>
                  <a:pt x="3692" y="1126"/>
                  <a:pt x="3692" y="1139"/>
                  <a:pt x="3679" y="1152"/>
                </a:cubicBezTo>
                <a:close/>
                <a:moveTo>
                  <a:pt x="15344" y="7960"/>
                </a:moveTo>
                <a:lnTo>
                  <a:pt x="15358" y="7973"/>
                </a:lnTo>
                <a:cubicBezTo>
                  <a:pt x="15502" y="7829"/>
                  <a:pt x="15646" y="7672"/>
                  <a:pt x="15763" y="7515"/>
                </a:cubicBezTo>
                <a:cubicBezTo>
                  <a:pt x="15960" y="7266"/>
                  <a:pt x="16117" y="7005"/>
                  <a:pt x="16287" y="6743"/>
                </a:cubicBezTo>
                <a:cubicBezTo>
                  <a:pt x="16313" y="6704"/>
                  <a:pt x="16339" y="6664"/>
                  <a:pt x="16366" y="6612"/>
                </a:cubicBezTo>
                <a:cubicBezTo>
                  <a:pt x="16536" y="6285"/>
                  <a:pt x="16641" y="5931"/>
                  <a:pt x="16693" y="5551"/>
                </a:cubicBezTo>
                <a:cubicBezTo>
                  <a:pt x="16706" y="5407"/>
                  <a:pt x="16706" y="5263"/>
                  <a:pt x="16693" y="5119"/>
                </a:cubicBezTo>
                <a:cubicBezTo>
                  <a:pt x="16693" y="5041"/>
                  <a:pt x="16667" y="4949"/>
                  <a:pt x="16667" y="4871"/>
                </a:cubicBezTo>
                <a:cubicBezTo>
                  <a:pt x="16654" y="4700"/>
                  <a:pt x="16614" y="4543"/>
                  <a:pt x="16523" y="4412"/>
                </a:cubicBezTo>
                <a:cubicBezTo>
                  <a:pt x="16484" y="4334"/>
                  <a:pt x="16444" y="4268"/>
                  <a:pt x="16405" y="4203"/>
                </a:cubicBezTo>
                <a:cubicBezTo>
                  <a:pt x="16353" y="4098"/>
                  <a:pt x="16287" y="4007"/>
                  <a:pt x="16222" y="3915"/>
                </a:cubicBezTo>
                <a:cubicBezTo>
                  <a:pt x="16222" y="3902"/>
                  <a:pt x="16209" y="3889"/>
                  <a:pt x="16182" y="3902"/>
                </a:cubicBezTo>
                <a:cubicBezTo>
                  <a:pt x="16209" y="4020"/>
                  <a:pt x="16222" y="4137"/>
                  <a:pt x="16235" y="4242"/>
                </a:cubicBezTo>
                <a:cubicBezTo>
                  <a:pt x="16274" y="4504"/>
                  <a:pt x="16274" y="4766"/>
                  <a:pt x="16261" y="5041"/>
                </a:cubicBezTo>
                <a:cubicBezTo>
                  <a:pt x="16235" y="5263"/>
                  <a:pt x="16209" y="5499"/>
                  <a:pt x="16169" y="5735"/>
                </a:cubicBezTo>
                <a:cubicBezTo>
                  <a:pt x="16143" y="5997"/>
                  <a:pt x="16078" y="6245"/>
                  <a:pt x="16012" y="6507"/>
                </a:cubicBezTo>
                <a:cubicBezTo>
                  <a:pt x="15907" y="6834"/>
                  <a:pt x="15777" y="7122"/>
                  <a:pt x="15646" y="7437"/>
                </a:cubicBezTo>
                <a:cubicBezTo>
                  <a:pt x="15580" y="7581"/>
                  <a:pt x="15515" y="7712"/>
                  <a:pt x="15423" y="7843"/>
                </a:cubicBezTo>
                <a:cubicBezTo>
                  <a:pt x="15397" y="7882"/>
                  <a:pt x="15371" y="7921"/>
                  <a:pt x="15344" y="7960"/>
                </a:cubicBezTo>
                <a:close/>
                <a:moveTo>
                  <a:pt x="2828" y="9924"/>
                </a:moveTo>
                <a:lnTo>
                  <a:pt x="2855" y="9898"/>
                </a:lnTo>
                <a:cubicBezTo>
                  <a:pt x="2776" y="9846"/>
                  <a:pt x="2684" y="9793"/>
                  <a:pt x="2606" y="9741"/>
                </a:cubicBezTo>
                <a:cubicBezTo>
                  <a:pt x="2409" y="9623"/>
                  <a:pt x="2226" y="9492"/>
                  <a:pt x="2043" y="9348"/>
                </a:cubicBezTo>
                <a:cubicBezTo>
                  <a:pt x="1807" y="9178"/>
                  <a:pt x="1598" y="8968"/>
                  <a:pt x="1441" y="8733"/>
                </a:cubicBezTo>
                <a:cubicBezTo>
                  <a:pt x="1231" y="8432"/>
                  <a:pt x="1048" y="8091"/>
                  <a:pt x="904" y="7751"/>
                </a:cubicBezTo>
                <a:cubicBezTo>
                  <a:pt x="812" y="7502"/>
                  <a:pt x="734" y="7253"/>
                  <a:pt x="642" y="7005"/>
                </a:cubicBezTo>
                <a:cubicBezTo>
                  <a:pt x="642" y="7005"/>
                  <a:pt x="629" y="6992"/>
                  <a:pt x="629" y="6978"/>
                </a:cubicBezTo>
                <a:cubicBezTo>
                  <a:pt x="524" y="6664"/>
                  <a:pt x="459" y="6337"/>
                  <a:pt x="446" y="6010"/>
                </a:cubicBezTo>
                <a:cubicBezTo>
                  <a:pt x="419" y="5722"/>
                  <a:pt x="419" y="5447"/>
                  <a:pt x="446" y="5159"/>
                </a:cubicBezTo>
                <a:cubicBezTo>
                  <a:pt x="446" y="5132"/>
                  <a:pt x="446" y="5119"/>
                  <a:pt x="446" y="5093"/>
                </a:cubicBezTo>
                <a:lnTo>
                  <a:pt x="446" y="5028"/>
                </a:lnTo>
                <a:cubicBezTo>
                  <a:pt x="419" y="5159"/>
                  <a:pt x="393" y="5276"/>
                  <a:pt x="393" y="5407"/>
                </a:cubicBezTo>
                <a:lnTo>
                  <a:pt x="393" y="6599"/>
                </a:lnTo>
                <a:cubicBezTo>
                  <a:pt x="393" y="6730"/>
                  <a:pt x="419" y="6861"/>
                  <a:pt x="419" y="6992"/>
                </a:cubicBezTo>
                <a:cubicBezTo>
                  <a:pt x="432" y="7188"/>
                  <a:pt x="472" y="7371"/>
                  <a:pt x="524" y="7555"/>
                </a:cubicBezTo>
                <a:cubicBezTo>
                  <a:pt x="577" y="7712"/>
                  <a:pt x="642" y="7895"/>
                  <a:pt x="694" y="8065"/>
                </a:cubicBezTo>
                <a:cubicBezTo>
                  <a:pt x="734" y="8196"/>
                  <a:pt x="799" y="8327"/>
                  <a:pt x="878" y="8445"/>
                </a:cubicBezTo>
                <a:cubicBezTo>
                  <a:pt x="995" y="8589"/>
                  <a:pt x="1113" y="8746"/>
                  <a:pt x="1231" y="8903"/>
                </a:cubicBezTo>
                <a:cubicBezTo>
                  <a:pt x="1493" y="9204"/>
                  <a:pt x="1807" y="9453"/>
                  <a:pt x="2174" y="9636"/>
                </a:cubicBezTo>
                <a:cubicBezTo>
                  <a:pt x="2370" y="9728"/>
                  <a:pt x="2580" y="9806"/>
                  <a:pt x="2776" y="9898"/>
                </a:cubicBezTo>
                <a:cubicBezTo>
                  <a:pt x="2802" y="9898"/>
                  <a:pt x="2815" y="9911"/>
                  <a:pt x="2828" y="9911"/>
                </a:cubicBezTo>
                <a:close/>
                <a:moveTo>
                  <a:pt x="16104" y="7790"/>
                </a:moveTo>
                <a:lnTo>
                  <a:pt x="16065" y="7829"/>
                </a:lnTo>
                <a:cubicBezTo>
                  <a:pt x="15921" y="8000"/>
                  <a:pt x="15777" y="8144"/>
                  <a:pt x="15633" y="8314"/>
                </a:cubicBezTo>
                <a:cubicBezTo>
                  <a:pt x="15554" y="8406"/>
                  <a:pt x="15475" y="8497"/>
                  <a:pt x="15397" y="8602"/>
                </a:cubicBezTo>
                <a:cubicBezTo>
                  <a:pt x="15200" y="8824"/>
                  <a:pt x="14991" y="9034"/>
                  <a:pt x="14768" y="9230"/>
                </a:cubicBezTo>
                <a:cubicBezTo>
                  <a:pt x="14768" y="9243"/>
                  <a:pt x="14755" y="9256"/>
                  <a:pt x="14742" y="9256"/>
                </a:cubicBezTo>
                <a:cubicBezTo>
                  <a:pt x="14467" y="9466"/>
                  <a:pt x="14166" y="9649"/>
                  <a:pt x="13865" y="9793"/>
                </a:cubicBezTo>
                <a:cubicBezTo>
                  <a:pt x="13826" y="9806"/>
                  <a:pt x="13787" y="9819"/>
                  <a:pt x="13760" y="9846"/>
                </a:cubicBezTo>
                <a:cubicBezTo>
                  <a:pt x="13643" y="9911"/>
                  <a:pt x="13512" y="9963"/>
                  <a:pt x="13381" y="9990"/>
                </a:cubicBezTo>
                <a:cubicBezTo>
                  <a:pt x="13328" y="10003"/>
                  <a:pt x="13289" y="10016"/>
                  <a:pt x="13250" y="10055"/>
                </a:cubicBezTo>
                <a:cubicBezTo>
                  <a:pt x="12988" y="10238"/>
                  <a:pt x="12726" y="10422"/>
                  <a:pt x="12451" y="10592"/>
                </a:cubicBezTo>
                <a:cubicBezTo>
                  <a:pt x="12438" y="10592"/>
                  <a:pt x="12425" y="10592"/>
                  <a:pt x="12425" y="10618"/>
                </a:cubicBezTo>
                <a:cubicBezTo>
                  <a:pt x="12438" y="10618"/>
                  <a:pt x="12464" y="10618"/>
                  <a:pt x="12477" y="10618"/>
                </a:cubicBezTo>
                <a:cubicBezTo>
                  <a:pt x="12687" y="10566"/>
                  <a:pt x="12883" y="10500"/>
                  <a:pt x="13093" y="10422"/>
                </a:cubicBezTo>
                <a:cubicBezTo>
                  <a:pt x="13433" y="10278"/>
                  <a:pt x="13760" y="10121"/>
                  <a:pt x="14101" y="9977"/>
                </a:cubicBezTo>
                <a:cubicBezTo>
                  <a:pt x="14297" y="9885"/>
                  <a:pt x="14467" y="9780"/>
                  <a:pt x="14638" y="9662"/>
                </a:cubicBezTo>
                <a:cubicBezTo>
                  <a:pt x="14716" y="9584"/>
                  <a:pt x="14808" y="9518"/>
                  <a:pt x="14899" y="9453"/>
                </a:cubicBezTo>
                <a:cubicBezTo>
                  <a:pt x="15083" y="9309"/>
                  <a:pt x="15253" y="9139"/>
                  <a:pt x="15410" y="8955"/>
                </a:cubicBezTo>
                <a:cubicBezTo>
                  <a:pt x="15646" y="8641"/>
                  <a:pt x="15855" y="8314"/>
                  <a:pt x="16051" y="7973"/>
                </a:cubicBezTo>
                <a:cubicBezTo>
                  <a:pt x="16091" y="7921"/>
                  <a:pt x="16104" y="7843"/>
                  <a:pt x="16104" y="7777"/>
                </a:cubicBezTo>
                <a:close/>
                <a:moveTo>
                  <a:pt x="3391" y="2514"/>
                </a:moveTo>
                <a:lnTo>
                  <a:pt x="3365" y="2488"/>
                </a:lnTo>
                <a:cubicBezTo>
                  <a:pt x="3300" y="2527"/>
                  <a:pt x="3234" y="2580"/>
                  <a:pt x="3182" y="2619"/>
                </a:cubicBezTo>
                <a:cubicBezTo>
                  <a:pt x="2881" y="2854"/>
                  <a:pt x="2593" y="3103"/>
                  <a:pt x="2344" y="3391"/>
                </a:cubicBezTo>
                <a:cubicBezTo>
                  <a:pt x="2121" y="3614"/>
                  <a:pt x="1951" y="3876"/>
                  <a:pt x="1833" y="4177"/>
                </a:cubicBezTo>
                <a:cubicBezTo>
                  <a:pt x="1742" y="4412"/>
                  <a:pt x="1663" y="4648"/>
                  <a:pt x="1611" y="4897"/>
                </a:cubicBezTo>
                <a:cubicBezTo>
                  <a:pt x="1506" y="5316"/>
                  <a:pt x="1467" y="5748"/>
                  <a:pt x="1493" y="6180"/>
                </a:cubicBezTo>
                <a:cubicBezTo>
                  <a:pt x="1493" y="6271"/>
                  <a:pt x="1519" y="6376"/>
                  <a:pt x="1558" y="6455"/>
                </a:cubicBezTo>
                <a:cubicBezTo>
                  <a:pt x="1572" y="6442"/>
                  <a:pt x="1572" y="6416"/>
                  <a:pt x="1572" y="6402"/>
                </a:cubicBezTo>
                <a:lnTo>
                  <a:pt x="1572" y="6127"/>
                </a:lnTo>
                <a:cubicBezTo>
                  <a:pt x="1572" y="5879"/>
                  <a:pt x="1598" y="5630"/>
                  <a:pt x="1650" y="5394"/>
                </a:cubicBezTo>
                <a:cubicBezTo>
                  <a:pt x="1807" y="4674"/>
                  <a:pt x="2121" y="4007"/>
                  <a:pt x="2567" y="3431"/>
                </a:cubicBezTo>
                <a:cubicBezTo>
                  <a:pt x="2789" y="3142"/>
                  <a:pt x="3038" y="2868"/>
                  <a:pt x="3287" y="2606"/>
                </a:cubicBezTo>
                <a:close/>
                <a:moveTo>
                  <a:pt x="1493" y="3391"/>
                </a:moveTo>
                <a:cubicBezTo>
                  <a:pt x="1611" y="3234"/>
                  <a:pt x="1716" y="3103"/>
                  <a:pt x="1820" y="2972"/>
                </a:cubicBezTo>
                <a:cubicBezTo>
                  <a:pt x="1977" y="2789"/>
                  <a:pt x="2161" y="2619"/>
                  <a:pt x="2344" y="2462"/>
                </a:cubicBezTo>
                <a:cubicBezTo>
                  <a:pt x="2619" y="2187"/>
                  <a:pt x="2946" y="1964"/>
                  <a:pt x="3287" y="1781"/>
                </a:cubicBezTo>
                <a:cubicBezTo>
                  <a:pt x="3431" y="1715"/>
                  <a:pt x="3575" y="1637"/>
                  <a:pt x="3719" y="1571"/>
                </a:cubicBezTo>
                <a:cubicBezTo>
                  <a:pt x="3732" y="1571"/>
                  <a:pt x="3758" y="1558"/>
                  <a:pt x="3732" y="1519"/>
                </a:cubicBezTo>
                <a:cubicBezTo>
                  <a:pt x="3653" y="1545"/>
                  <a:pt x="3575" y="1558"/>
                  <a:pt x="3496" y="1585"/>
                </a:cubicBezTo>
                <a:cubicBezTo>
                  <a:pt x="3313" y="1624"/>
                  <a:pt x="3129" y="1702"/>
                  <a:pt x="2946" y="1781"/>
                </a:cubicBezTo>
                <a:cubicBezTo>
                  <a:pt x="2750" y="1886"/>
                  <a:pt x="2567" y="2017"/>
                  <a:pt x="2370" y="2134"/>
                </a:cubicBezTo>
                <a:cubicBezTo>
                  <a:pt x="2200" y="2252"/>
                  <a:pt x="2043" y="2383"/>
                  <a:pt x="1912" y="2540"/>
                </a:cubicBezTo>
                <a:cubicBezTo>
                  <a:pt x="1768" y="2710"/>
                  <a:pt x="1650" y="2894"/>
                  <a:pt x="1558" y="3103"/>
                </a:cubicBezTo>
                <a:cubicBezTo>
                  <a:pt x="1532" y="3169"/>
                  <a:pt x="1506" y="3234"/>
                  <a:pt x="1480" y="3300"/>
                </a:cubicBezTo>
                <a:cubicBezTo>
                  <a:pt x="1480" y="3313"/>
                  <a:pt x="1493" y="3339"/>
                  <a:pt x="1493" y="3391"/>
                </a:cubicBezTo>
                <a:close/>
                <a:moveTo>
                  <a:pt x="15410" y="5237"/>
                </a:moveTo>
                <a:lnTo>
                  <a:pt x="15423" y="5237"/>
                </a:lnTo>
                <a:cubicBezTo>
                  <a:pt x="15423" y="5211"/>
                  <a:pt x="15423" y="5185"/>
                  <a:pt x="15423" y="5159"/>
                </a:cubicBezTo>
                <a:cubicBezTo>
                  <a:pt x="15397" y="4988"/>
                  <a:pt x="15371" y="4844"/>
                  <a:pt x="15344" y="4687"/>
                </a:cubicBezTo>
                <a:cubicBezTo>
                  <a:pt x="15318" y="4517"/>
                  <a:pt x="15266" y="4347"/>
                  <a:pt x="15174" y="4203"/>
                </a:cubicBezTo>
                <a:cubicBezTo>
                  <a:pt x="15083" y="4059"/>
                  <a:pt x="14991" y="3915"/>
                  <a:pt x="14899" y="3784"/>
                </a:cubicBezTo>
                <a:cubicBezTo>
                  <a:pt x="14795" y="3653"/>
                  <a:pt x="14716" y="3548"/>
                  <a:pt x="14624" y="3444"/>
                </a:cubicBezTo>
                <a:cubicBezTo>
                  <a:pt x="14611" y="3431"/>
                  <a:pt x="14585" y="3417"/>
                  <a:pt x="14572" y="3404"/>
                </a:cubicBezTo>
                <a:cubicBezTo>
                  <a:pt x="14572" y="3522"/>
                  <a:pt x="14611" y="3627"/>
                  <a:pt x="14677" y="3719"/>
                </a:cubicBezTo>
                <a:cubicBezTo>
                  <a:pt x="14821" y="3876"/>
                  <a:pt x="14939" y="4059"/>
                  <a:pt x="15030" y="4255"/>
                </a:cubicBezTo>
                <a:cubicBezTo>
                  <a:pt x="15148" y="4517"/>
                  <a:pt x="15253" y="4779"/>
                  <a:pt x="15344" y="5041"/>
                </a:cubicBezTo>
                <a:cubicBezTo>
                  <a:pt x="15371" y="5106"/>
                  <a:pt x="15384" y="5159"/>
                  <a:pt x="15397" y="5224"/>
                </a:cubicBezTo>
                <a:close/>
                <a:moveTo>
                  <a:pt x="7384" y="10814"/>
                </a:moveTo>
                <a:cubicBezTo>
                  <a:pt x="7227" y="10749"/>
                  <a:pt x="7044" y="10710"/>
                  <a:pt x="6874" y="10723"/>
                </a:cubicBezTo>
                <a:cubicBezTo>
                  <a:pt x="6874" y="10762"/>
                  <a:pt x="6900" y="10788"/>
                  <a:pt x="6926" y="10801"/>
                </a:cubicBezTo>
                <a:cubicBezTo>
                  <a:pt x="7070" y="10828"/>
                  <a:pt x="7227" y="10828"/>
                  <a:pt x="7371" y="108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620;p44">
            <a:extLst>
              <a:ext uri="{FF2B5EF4-FFF2-40B4-BE49-F238E27FC236}">
                <a16:creationId xmlns:a16="http://schemas.microsoft.com/office/drawing/2014/main" id="{46221411-A3C0-4105-B6C5-FB4F19A03674}"/>
              </a:ext>
            </a:extLst>
          </p:cNvPr>
          <p:cNvSpPr txBox="1">
            <a:spLocks/>
          </p:cNvSpPr>
          <p:nvPr/>
        </p:nvSpPr>
        <p:spPr>
          <a:xfrm>
            <a:off x="495850" y="361400"/>
            <a:ext cx="7949100" cy="6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Roboto Slab"/>
              <a:buNone/>
              <a:defRPr sz="30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3500"/>
              <a:t>Analyse des tendances</a:t>
            </a:r>
            <a:endParaRPr lang="fr-FR" sz="3500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D623CB5-5087-4D2C-820B-580B1C4E3281}"/>
              </a:ext>
            </a:extLst>
          </p:cNvPr>
          <p:cNvSpPr txBox="1"/>
          <p:nvPr/>
        </p:nvSpPr>
        <p:spPr>
          <a:xfrm>
            <a:off x="1045783" y="1213305"/>
            <a:ext cx="153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20" name="Google Shape;738;p50">
            <a:extLst>
              <a:ext uri="{FF2B5EF4-FFF2-40B4-BE49-F238E27FC236}">
                <a16:creationId xmlns:a16="http://schemas.microsoft.com/office/drawing/2014/main" id="{2664DE12-5938-4F19-A578-850EE875309A}"/>
              </a:ext>
            </a:extLst>
          </p:cNvPr>
          <p:cNvSpPr/>
          <p:nvPr/>
        </p:nvSpPr>
        <p:spPr>
          <a:xfrm>
            <a:off x="5114598" y="1292878"/>
            <a:ext cx="429626" cy="425628"/>
          </a:xfrm>
          <a:custGeom>
            <a:avLst/>
            <a:gdLst/>
            <a:ahLst/>
            <a:cxnLst/>
            <a:rect l="l" t="t" r="r" b="b"/>
            <a:pathLst>
              <a:path w="17139" h="11483" extrusionOk="0">
                <a:moveTo>
                  <a:pt x="8864" y="0"/>
                </a:moveTo>
                <a:lnTo>
                  <a:pt x="10186" y="0"/>
                </a:lnTo>
                <a:cubicBezTo>
                  <a:pt x="10474" y="0"/>
                  <a:pt x="10762" y="27"/>
                  <a:pt x="11050" y="79"/>
                </a:cubicBezTo>
                <a:cubicBezTo>
                  <a:pt x="11312" y="131"/>
                  <a:pt x="11574" y="184"/>
                  <a:pt x="11836" y="249"/>
                </a:cubicBezTo>
                <a:cubicBezTo>
                  <a:pt x="12032" y="288"/>
                  <a:pt x="12215" y="354"/>
                  <a:pt x="12399" y="432"/>
                </a:cubicBezTo>
                <a:cubicBezTo>
                  <a:pt x="12451" y="446"/>
                  <a:pt x="12503" y="472"/>
                  <a:pt x="12556" y="485"/>
                </a:cubicBezTo>
                <a:cubicBezTo>
                  <a:pt x="12647" y="537"/>
                  <a:pt x="12765" y="576"/>
                  <a:pt x="12883" y="590"/>
                </a:cubicBezTo>
                <a:cubicBezTo>
                  <a:pt x="12988" y="616"/>
                  <a:pt x="13106" y="655"/>
                  <a:pt x="13210" y="707"/>
                </a:cubicBezTo>
                <a:cubicBezTo>
                  <a:pt x="13368" y="799"/>
                  <a:pt x="13551" y="878"/>
                  <a:pt x="13721" y="969"/>
                </a:cubicBezTo>
                <a:cubicBezTo>
                  <a:pt x="13970" y="1126"/>
                  <a:pt x="14205" y="1283"/>
                  <a:pt x="14467" y="1441"/>
                </a:cubicBezTo>
                <a:cubicBezTo>
                  <a:pt x="14520" y="1467"/>
                  <a:pt x="14572" y="1519"/>
                  <a:pt x="14624" y="1558"/>
                </a:cubicBezTo>
                <a:lnTo>
                  <a:pt x="15056" y="1886"/>
                </a:lnTo>
                <a:cubicBezTo>
                  <a:pt x="15083" y="1899"/>
                  <a:pt x="15109" y="1912"/>
                  <a:pt x="15122" y="1938"/>
                </a:cubicBezTo>
                <a:cubicBezTo>
                  <a:pt x="15344" y="2134"/>
                  <a:pt x="15554" y="2331"/>
                  <a:pt x="15750" y="2553"/>
                </a:cubicBezTo>
                <a:cubicBezTo>
                  <a:pt x="15855" y="2684"/>
                  <a:pt x="15973" y="2815"/>
                  <a:pt x="16091" y="2946"/>
                </a:cubicBezTo>
                <a:cubicBezTo>
                  <a:pt x="16117" y="2985"/>
                  <a:pt x="16156" y="3025"/>
                  <a:pt x="16182" y="3077"/>
                </a:cubicBezTo>
                <a:cubicBezTo>
                  <a:pt x="16235" y="3156"/>
                  <a:pt x="16287" y="3247"/>
                  <a:pt x="16339" y="3339"/>
                </a:cubicBezTo>
                <a:cubicBezTo>
                  <a:pt x="16418" y="3470"/>
                  <a:pt x="16510" y="3601"/>
                  <a:pt x="16601" y="3719"/>
                </a:cubicBezTo>
                <a:cubicBezTo>
                  <a:pt x="16628" y="3758"/>
                  <a:pt x="16654" y="3797"/>
                  <a:pt x="16680" y="3836"/>
                </a:cubicBezTo>
                <a:cubicBezTo>
                  <a:pt x="16772" y="3993"/>
                  <a:pt x="16863" y="4137"/>
                  <a:pt x="16942" y="4295"/>
                </a:cubicBezTo>
                <a:cubicBezTo>
                  <a:pt x="17033" y="4452"/>
                  <a:pt x="17086" y="4635"/>
                  <a:pt x="17099" y="4818"/>
                </a:cubicBezTo>
                <a:cubicBezTo>
                  <a:pt x="17099" y="4910"/>
                  <a:pt x="17125" y="5015"/>
                  <a:pt x="17125" y="5106"/>
                </a:cubicBezTo>
                <a:cubicBezTo>
                  <a:pt x="17125" y="5198"/>
                  <a:pt x="17138" y="5355"/>
                  <a:pt x="17125" y="5473"/>
                </a:cubicBezTo>
                <a:cubicBezTo>
                  <a:pt x="17112" y="5735"/>
                  <a:pt x="17060" y="5983"/>
                  <a:pt x="16981" y="6232"/>
                </a:cubicBezTo>
                <a:cubicBezTo>
                  <a:pt x="16942" y="6337"/>
                  <a:pt x="16902" y="6442"/>
                  <a:pt x="16863" y="6560"/>
                </a:cubicBezTo>
                <a:cubicBezTo>
                  <a:pt x="16850" y="6599"/>
                  <a:pt x="16850" y="6638"/>
                  <a:pt x="16850" y="6677"/>
                </a:cubicBezTo>
                <a:cubicBezTo>
                  <a:pt x="16876" y="6821"/>
                  <a:pt x="16863" y="6952"/>
                  <a:pt x="16837" y="7096"/>
                </a:cubicBezTo>
                <a:cubicBezTo>
                  <a:pt x="16785" y="7332"/>
                  <a:pt x="16719" y="7581"/>
                  <a:pt x="16614" y="7803"/>
                </a:cubicBezTo>
                <a:cubicBezTo>
                  <a:pt x="16536" y="8052"/>
                  <a:pt x="16418" y="8275"/>
                  <a:pt x="16274" y="8484"/>
                </a:cubicBezTo>
                <a:cubicBezTo>
                  <a:pt x="16182" y="8628"/>
                  <a:pt x="16091" y="8785"/>
                  <a:pt x="15986" y="8929"/>
                </a:cubicBezTo>
                <a:cubicBezTo>
                  <a:pt x="15960" y="8982"/>
                  <a:pt x="15921" y="9021"/>
                  <a:pt x="15881" y="9060"/>
                </a:cubicBezTo>
                <a:cubicBezTo>
                  <a:pt x="15790" y="9139"/>
                  <a:pt x="15711" y="9230"/>
                  <a:pt x="15633" y="9335"/>
                </a:cubicBezTo>
                <a:cubicBezTo>
                  <a:pt x="15541" y="9440"/>
                  <a:pt x="15449" y="9531"/>
                  <a:pt x="15331" y="9623"/>
                </a:cubicBezTo>
                <a:cubicBezTo>
                  <a:pt x="15240" y="9689"/>
                  <a:pt x="15148" y="9767"/>
                  <a:pt x="15056" y="9846"/>
                </a:cubicBezTo>
                <a:cubicBezTo>
                  <a:pt x="14808" y="10055"/>
                  <a:pt x="14533" y="10225"/>
                  <a:pt x="14232" y="10356"/>
                </a:cubicBezTo>
                <a:cubicBezTo>
                  <a:pt x="13944" y="10487"/>
                  <a:pt x="13656" y="10618"/>
                  <a:pt x="13368" y="10736"/>
                </a:cubicBezTo>
                <a:cubicBezTo>
                  <a:pt x="13001" y="10893"/>
                  <a:pt x="12608" y="10998"/>
                  <a:pt x="12202" y="11063"/>
                </a:cubicBezTo>
                <a:cubicBezTo>
                  <a:pt x="11875" y="11116"/>
                  <a:pt x="11548" y="11181"/>
                  <a:pt x="11220" y="11233"/>
                </a:cubicBezTo>
                <a:cubicBezTo>
                  <a:pt x="11129" y="11246"/>
                  <a:pt x="11037" y="11246"/>
                  <a:pt x="10932" y="11260"/>
                </a:cubicBezTo>
                <a:cubicBezTo>
                  <a:pt x="10435" y="11312"/>
                  <a:pt x="9937" y="11312"/>
                  <a:pt x="9440" y="11273"/>
                </a:cubicBezTo>
                <a:cubicBezTo>
                  <a:pt x="9388" y="11273"/>
                  <a:pt x="9335" y="11273"/>
                  <a:pt x="9283" y="11299"/>
                </a:cubicBezTo>
                <a:cubicBezTo>
                  <a:pt x="9047" y="11364"/>
                  <a:pt x="8798" y="11417"/>
                  <a:pt x="8537" y="11456"/>
                </a:cubicBezTo>
                <a:cubicBezTo>
                  <a:pt x="8510" y="11456"/>
                  <a:pt x="8471" y="11469"/>
                  <a:pt x="8445" y="11469"/>
                </a:cubicBezTo>
                <a:cubicBezTo>
                  <a:pt x="8118" y="11469"/>
                  <a:pt x="7790" y="11482"/>
                  <a:pt x="7463" y="11482"/>
                </a:cubicBezTo>
                <a:cubicBezTo>
                  <a:pt x="7162" y="11482"/>
                  <a:pt x="6874" y="11456"/>
                  <a:pt x="6586" y="11404"/>
                </a:cubicBezTo>
                <a:cubicBezTo>
                  <a:pt x="6547" y="11404"/>
                  <a:pt x="6507" y="11391"/>
                  <a:pt x="6468" y="11391"/>
                </a:cubicBezTo>
                <a:cubicBezTo>
                  <a:pt x="6219" y="11404"/>
                  <a:pt x="5984" y="11391"/>
                  <a:pt x="5748" y="11377"/>
                </a:cubicBezTo>
                <a:cubicBezTo>
                  <a:pt x="5499" y="11351"/>
                  <a:pt x="5264" y="11286"/>
                  <a:pt x="5028" y="11207"/>
                </a:cubicBezTo>
                <a:cubicBezTo>
                  <a:pt x="4766" y="11102"/>
                  <a:pt x="4504" y="11011"/>
                  <a:pt x="4255" y="10893"/>
                </a:cubicBezTo>
                <a:cubicBezTo>
                  <a:pt x="4124" y="10841"/>
                  <a:pt x="4007" y="10775"/>
                  <a:pt x="3876" y="10710"/>
                </a:cubicBezTo>
                <a:cubicBezTo>
                  <a:pt x="3836" y="10697"/>
                  <a:pt x="3784" y="10670"/>
                  <a:pt x="3745" y="10657"/>
                </a:cubicBezTo>
                <a:cubicBezTo>
                  <a:pt x="3679" y="10631"/>
                  <a:pt x="3627" y="10618"/>
                  <a:pt x="3562" y="10605"/>
                </a:cubicBezTo>
                <a:cubicBezTo>
                  <a:pt x="3339" y="10553"/>
                  <a:pt x="3116" y="10474"/>
                  <a:pt x="2907" y="10382"/>
                </a:cubicBezTo>
                <a:cubicBezTo>
                  <a:pt x="2632" y="10265"/>
                  <a:pt x="2344" y="10160"/>
                  <a:pt x="2069" y="10029"/>
                </a:cubicBezTo>
                <a:cubicBezTo>
                  <a:pt x="1742" y="9885"/>
                  <a:pt x="1454" y="9689"/>
                  <a:pt x="1192" y="9440"/>
                </a:cubicBezTo>
                <a:cubicBezTo>
                  <a:pt x="904" y="9165"/>
                  <a:pt x="655" y="8851"/>
                  <a:pt x="459" y="8497"/>
                </a:cubicBezTo>
                <a:cubicBezTo>
                  <a:pt x="406" y="8419"/>
                  <a:pt x="380" y="8340"/>
                  <a:pt x="341" y="8261"/>
                </a:cubicBezTo>
                <a:cubicBezTo>
                  <a:pt x="275" y="8065"/>
                  <a:pt x="210" y="7869"/>
                  <a:pt x="144" y="7659"/>
                </a:cubicBezTo>
                <a:cubicBezTo>
                  <a:pt x="92" y="7463"/>
                  <a:pt x="53" y="7240"/>
                  <a:pt x="40" y="7031"/>
                </a:cubicBezTo>
                <a:cubicBezTo>
                  <a:pt x="14" y="6599"/>
                  <a:pt x="0" y="6154"/>
                  <a:pt x="27" y="5722"/>
                </a:cubicBezTo>
                <a:cubicBezTo>
                  <a:pt x="27" y="5591"/>
                  <a:pt x="27" y="5447"/>
                  <a:pt x="40" y="5316"/>
                </a:cubicBezTo>
                <a:cubicBezTo>
                  <a:pt x="40" y="5080"/>
                  <a:pt x="79" y="4871"/>
                  <a:pt x="158" y="4661"/>
                </a:cubicBezTo>
                <a:cubicBezTo>
                  <a:pt x="197" y="4504"/>
                  <a:pt x="262" y="4360"/>
                  <a:pt x="315" y="4216"/>
                </a:cubicBezTo>
                <a:cubicBezTo>
                  <a:pt x="367" y="4098"/>
                  <a:pt x="406" y="3993"/>
                  <a:pt x="459" y="3876"/>
                </a:cubicBezTo>
                <a:cubicBezTo>
                  <a:pt x="511" y="3758"/>
                  <a:pt x="603" y="3601"/>
                  <a:pt x="668" y="3470"/>
                </a:cubicBezTo>
                <a:cubicBezTo>
                  <a:pt x="786" y="3221"/>
                  <a:pt x="943" y="2998"/>
                  <a:pt x="1126" y="2789"/>
                </a:cubicBezTo>
                <a:cubicBezTo>
                  <a:pt x="1270" y="2632"/>
                  <a:pt x="1401" y="2462"/>
                  <a:pt x="1545" y="2305"/>
                </a:cubicBezTo>
                <a:cubicBezTo>
                  <a:pt x="1624" y="2200"/>
                  <a:pt x="1702" y="2108"/>
                  <a:pt x="1794" y="2017"/>
                </a:cubicBezTo>
                <a:cubicBezTo>
                  <a:pt x="1886" y="1925"/>
                  <a:pt x="1977" y="1846"/>
                  <a:pt x="2082" y="1768"/>
                </a:cubicBezTo>
                <a:cubicBezTo>
                  <a:pt x="2239" y="1637"/>
                  <a:pt x="2396" y="1519"/>
                  <a:pt x="2567" y="1401"/>
                </a:cubicBezTo>
                <a:cubicBezTo>
                  <a:pt x="2737" y="1296"/>
                  <a:pt x="2855" y="1231"/>
                  <a:pt x="3012" y="1139"/>
                </a:cubicBezTo>
                <a:cubicBezTo>
                  <a:pt x="3156" y="1061"/>
                  <a:pt x="3273" y="995"/>
                  <a:pt x="3404" y="917"/>
                </a:cubicBezTo>
                <a:cubicBezTo>
                  <a:pt x="3496" y="851"/>
                  <a:pt x="3588" y="812"/>
                  <a:pt x="3692" y="786"/>
                </a:cubicBezTo>
                <a:cubicBezTo>
                  <a:pt x="4007" y="681"/>
                  <a:pt x="4308" y="576"/>
                  <a:pt x="4622" y="485"/>
                </a:cubicBezTo>
                <a:cubicBezTo>
                  <a:pt x="4831" y="419"/>
                  <a:pt x="5041" y="380"/>
                  <a:pt x="5264" y="341"/>
                </a:cubicBezTo>
                <a:cubicBezTo>
                  <a:pt x="5538" y="275"/>
                  <a:pt x="5826" y="223"/>
                  <a:pt x="6114" y="171"/>
                </a:cubicBezTo>
                <a:cubicBezTo>
                  <a:pt x="6298" y="144"/>
                  <a:pt x="6481" y="131"/>
                  <a:pt x="6651" y="105"/>
                </a:cubicBezTo>
                <a:cubicBezTo>
                  <a:pt x="6874" y="79"/>
                  <a:pt x="7083" y="66"/>
                  <a:pt x="7306" y="40"/>
                </a:cubicBezTo>
                <a:cubicBezTo>
                  <a:pt x="7345" y="27"/>
                  <a:pt x="7398" y="27"/>
                  <a:pt x="7437" y="27"/>
                </a:cubicBezTo>
                <a:close/>
                <a:moveTo>
                  <a:pt x="3679" y="1152"/>
                </a:moveTo>
                <a:cubicBezTo>
                  <a:pt x="3823" y="1126"/>
                  <a:pt x="3967" y="1074"/>
                  <a:pt x="4085" y="1008"/>
                </a:cubicBezTo>
                <a:cubicBezTo>
                  <a:pt x="4190" y="943"/>
                  <a:pt x="4295" y="891"/>
                  <a:pt x="4413" y="864"/>
                </a:cubicBezTo>
                <a:cubicBezTo>
                  <a:pt x="4740" y="760"/>
                  <a:pt x="5080" y="694"/>
                  <a:pt x="5421" y="655"/>
                </a:cubicBezTo>
                <a:cubicBezTo>
                  <a:pt x="5643" y="629"/>
                  <a:pt x="5879" y="603"/>
                  <a:pt x="6101" y="576"/>
                </a:cubicBezTo>
                <a:cubicBezTo>
                  <a:pt x="6494" y="511"/>
                  <a:pt x="6887" y="498"/>
                  <a:pt x="7280" y="511"/>
                </a:cubicBezTo>
                <a:cubicBezTo>
                  <a:pt x="7332" y="511"/>
                  <a:pt x="7384" y="511"/>
                  <a:pt x="7437" y="511"/>
                </a:cubicBezTo>
                <a:cubicBezTo>
                  <a:pt x="7738" y="472"/>
                  <a:pt x="8039" y="459"/>
                  <a:pt x="8340" y="472"/>
                </a:cubicBezTo>
                <a:lnTo>
                  <a:pt x="8877" y="472"/>
                </a:lnTo>
                <a:cubicBezTo>
                  <a:pt x="9100" y="472"/>
                  <a:pt x="9309" y="485"/>
                  <a:pt x="9518" y="524"/>
                </a:cubicBezTo>
                <a:cubicBezTo>
                  <a:pt x="9623" y="550"/>
                  <a:pt x="9728" y="576"/>
                  <a:pt x="9846" y="590"/>
                </a:cubicBezTo>
                <a:cubicBezTo>
                  <a:pt x="10003" y="603"/>
                  <a:pt x="10173" y="616"/>
                  <a:pt x="10330" y="642"/>
                </a:cubicBezTo>
                <a:cubicBezTo>
                  <a:pt x="10723" y="681"/>
                  <a:pt x="11116" y="773"/>
                  <a:pt x="11482" y="917"/>
                </a:cubicBezTo>
                <a:cubicBezTo>
                  <a:pt x="11522" y="930"/>
                  <a:pt x="11574" y="943"/>
                  <a:pt x="11626" y="969"/>
                </a:cubicBezTo>
                <a:cubicBezTo>
                  <a:pt x="11875" y="1048"/>
                  <a:pt x="12137" y="1152"/>
                  <a:pt x="12373" y="1270"/>
                </a:cubicBezTo>
                <a:cubicBezTo>
                  <a:pt x="12556" y="1362"/>
                  <a:pt x="12739" y="1454"/>
                  <a:pt x="12922" y="1532"/>
                </a:cubicBezTo>
                <a:cubicBezTo>
                  <a:pt x="13040" y="1571"/>
                  <a:pt x="13158" y="1637"/>
                  <a:pt x="13263" y="1689"/>
                </a:cubicBezTo>
                <a:cubicBezTo>
                  <a:pt x="13525" y="1833"/>
                  <a:pt x="13773" y="1977"/>
                  <a:pt x="14022" y="2121"/>
                </a:cubicBezTo>
                <a:cubicBezTo>
                  <a:pt x="14127" y="2187"/>
                  <a:pt x="14232" y="2265"/>
                  <a:pt x="14323" y="2344"/>
                </a:cubicBezTo>
                <a:cubicBezTo>
                  <a:pt x="14376" y="2383"/>
                  <a:pt x="14441" y="2422"/>
                  <a:pt x="14507" y="2462"/>
                </a:cubicBezTo>
                <a:cubicBezTo>
                  <a:pt x="14716" y="2580"/>
                  <a:pt x="14926" y="2737"/>
                  <a:pt x="15109" y="2907"/>
                </a:cubicBezTo>
                <a:lnTo>
                  <a:pt x="15266" y="3051"/>
                </a:lnTo>
                <a:cubicBezTo>
                  <a:pt x="15266" y="3038"/>
                  <a:pt x="15266" y="3012"/>
                  <a:pt x="15253" y="2985"/>
                </a:cubicBezTo>
                <a:cubicBezTo>
                  <a:pt x="15161" y="2802"/>
                  <a:pt x="15070" y="2632"/>
                  <a:pt x="14978" y="2449"/>
                </a:cubicBezTo>
                <a:cubicBezTo>
                  <a:pt x="14952" y="2409"/>
                  <a:pt x="14926" y="2370"/>
                  <a:pt x="14899" y="2344"/>
                </a:cubicBezTo>
                <a:cubicBezTo>
                  <a:pt x="14755" y="2200"/>
                  <a:pt x="14598" y="2043"/>
                  <a:pt x="14454" y="1899"/>
                </a:cubicBezTo>
                <a:cubicBezTo>
                  <a:pt x="14428" y="1873"/>
                  <a:pt x="14402" y="1859"/>
                  <a:pt x="14376" y="1833"/>
                </a:cubicBezTo>
                <a:cubicBezTo>
                  <a:pt x="14258" y="1729"/>
                  <a:pt x="14127" y="1650"/>
                  <a:pt x="13983" y="1585"/>
                </a:cubicBezTo>
                <a:cubicBezTo>
                  <a:pt x="13643" y="1401"/>
                  <a:pt x="13289" y="1218"/>
                  <a:pt x="12936" y="1035"/>
                </a:cubicBezTo>
                <a:cubicBezTo>
                  <a:pt x="12896" y="1008"/>
                  <a:pt x="12844" y="995"/>
                  <a:pt x="12805" y="982"/>
                </a:cubicBezTo>
                <a:cubicBezTo>
                  <a:pt x="12608" y="904"/>
                  <a:pt x="12412" y="825"/>
                  <a:pt x="12229" y="747"/>
                </a:cubicBezTo>
                <a:cubicBezTo>
                  <a:pt x="12058" y="668"/>
                  <a:pt x="11875" y="616"/>
                  <a:pt x="11692" y="576"/>
                </a:cubicBezTo>
                <a:cubicBezTo>
                  <a:pt x="11456" y="537"/>
                  <a:pt x="11234" y="485"/>
                  <a:pt x="10998" y="446"/>
                </a:cubicBezTo>
                <a:cubicBezTo>
                  <a:pt x="10762" y="393"/>
                  <a:pt x="10527" y="367"/>
                  <a:pt x="10278" y="367"/>
                </a:cubicBezTo>
                <a:cubicBezTo>
                  <a:pt x="9597" y="367"/>
                  <a:pt x="8916" y="367"/>
                  <a:pt x="8235" y="354"/>
                </a:cubicBezTo>
                <a:cubicBezTo>
                  <a:pt x="8118" y="354"/>
                  <a:pt x="8000" y="354"/>
                  <a:pt x="7869" y="341"/>
                </a:cubicBezTo>
                <a:cubicBezTo>
                  <a:pt x="7659" y="328"/>
                  <a:pt x="7450" y="328"/>
                  <a:pt x="7240" y="354"/>
                </a:cubicBezTo>
                <a:cubicBezTo>
                  <a:pt x="7110" y="367"/>
                  <a:pt x="6992" y="367"/>
                  <a:pt x="6874" y="380"/>
                </a:cubicBezTo>
                <a:cubicBezTo>
                  <a:pt x="6677" y="406"/>
                  <a:pt x="6481" y="406"/>
                  <a:pt x="6298" y="446"/>
                </a:cubicBezTo>
                <a:cubicBezTo>
                  <a:pt x="5957" y="485"/>
                  <a:pt x="5617" y="550"/>
                  <a:pt x="5277" y="603"/>
                </a:cubicBezTo>
                <a:cubicBezTo>
                  <a:pt x="5067" y="642"/>
                  <a:pt x="4858" y="681"/>
                  <a:pt x="4648" y="747"/>
                </a:cubicBezTo>
                <a:lnTo>
                  <a:pt x="4138" y="917"/>
                </a:lnTo>
                <a:cubicBezTo>
                  <a:pt x="3980" y="969"/>
                  <a:pt x="3836" y="1048"/>
                  <a:pt x="3692" y="1126"/>
                </a:cubicBezTo>
                <a:cubicBezTo>
                  <a:pt x="3692" y="1126"/>
                  <a:pt x="3692" y="1139"/>
                  <a:pt x="3679" y="1152"/>
                </a:cubicBezTo>
                <a:close/>
                <a:moveTo>
                  <a:pt x="15344" y="7960"/>
                </a:moveTo>
                <a:lnTo>
                  <a:pt x="15358" y="7973"/>
                </a:lnTo>
                <a:cubicBezTo>
                  <a:pt x="15502" y="7829"/>
                  <a:pt x="15646" y="7672"/>
                  <a:pt x="15763" y="7515"/>
                </a:cubicBezTo>
                <a:cubicBezTo>
                  <a:pt x="15960" y="7266"/>
                  <a:pt x="16117" y="7005"/>
                  <a:pt x="16287" y="6743"/>
                </a:cubicBezTo>
                <a:cubicBezTo>
                  <a:pt x="16313" y="6704"/>
                  <a:pt x="16339" y="6664"/>
                  <a:pt x="16366" y="6612"/>
                </a:cubicBezTo>
                <a:cubicBezTo>
                  <a:pt x="16536" y="6285"/>
                  <a:pt x="16641" y="5931"/>
                  <a:pt x="16693" y="5551"/>
                </a:cubicBezTo>
                <a:cubicBezTo>
                  <a:pt x="16706" y="5407"/>
                  <a:pt x="16706" y="5263"/>
                  <a:pt x="16693" y="5119"/>
                </a:cubicBezTo>
                <a:cubicBezTo>
                  <a:pt x="16693" y="5041"/>
                  <a:pt x="16667" y="4949"/>
                  <a:pt x="16667" y="4871"/>
                </a:cubicBezTo>
                <a:cubicBezTo>
                  <a:pt x="16654" y="4700"/>
                  <a:pt x="16614" y="4543"/>
                  <a:pt x="16523" y="4412"/>
                </a:cubicBezTo>
                <a:cubicBezTo>
                  <a:pt x="16484" y="4334"/>
                  <a:pt x="16444" y="4268"/>
                  <a:pt x="16405" y="4203"/>
                </a:cubicBezTo>
                <a:cubicBezTo>
                  <a:pt x="16353" y="4098"/>
                  <a:pt x="16287" y="4007"/>
                  <a:pt x="16222" y="3915"/>
                </a:cubicBezTo>
                <a:cubicBezTo>
                  <a:pt x="16222" y="3902"/>
                  <a:pt x="16209" y="3889"/>
                  <a:pt x="16182" y="3902"/>
                </a:cubicBezTo>
                <a:cubicBezTo>
                  <a:pt x="16209" y="4020"/>
                  <a:pt x="16222" y="4137"/>
                  <a:pt x="16235" y="4242"/>
                </a:cubicBezTo>
                <a:cubicBezTo>
                  <a:pt x="16274" y="4504"/>
                  <a:pt x="16274" y="4766"/>
                  <a:pt x="16261" y="5041"/>
                </a:cubicBezTo>
                <a:cubicBezTo>
                  <a:pt x="16235" y="5263"/>
                  <a:pt x="16209" y="5499"/>
                  <a:pt x="16169" y="5735"/>
                </a:cubicBezTo>
                <a:cubicBezTo>
                  <a:pt x="16143" y="5997"/>
                  <a:pt x="16078" y="6245"/>
                  <a:pt x="16012" y="6507"/>
                </a:cubicBezTo>
                <a:cubicBezTo>
                  <a:pt x="15907" y="6834"/>
                  <a:pt x="15777" y="7122"/>
                  <a:pt x="15646" y="7437"/>
                </a:cubicBezTo>
                <a:cubicBezTo>
                  <a:pt x="15580" y="7581"/>
                  <a:pt x="15515" y="7712"/>
                  <a:pt x="15423" y="7843"/>
                </a:cubicBezTo>
                <a:cubicBezTo>
                  <a:pt x="15397" y="7882"/>
                  <a:pt x="15371" y="7921"/>
                  <a:pt x="15344" y="7960"/>
                </a:cubicBezTo>
                <a:close/>
                <a:moveTo>
                  <a:pt x="2828" y="9924"/>
                </a:moveTo>
                <a:lnTo>
                  <a:pt x="2855" y="9898"/>
                </a:lnTo>
                <a:cubicBezTo>
                  <a:pt x="2776" y="9846"/>
                  <a:pt x="2684" y="9793"/>
                  <a:pt x="2606" y="9741"/>
                </a:cubicBezTo>
                <a:cubicBezTo>
                  <a:pt x="2409" y="9623"/>
                  <a:pt x="2226" y="9492"/>
                  <a:pt x="2043" y="9348"/>
                </a:cubicBezTo>
                <a:cubicBezTo>
                  <a:pt x="1807" y="9178"/>
                  <a:pt x="1598" y="8968"/>
                  <a:pt x="1441" y="8733"/>
                </a:cubicBezTo>
                <a:cubicBezTo>
                  <a:pt x="1231" y="8432"/>
                  <a:pt x="1048" y="8091"/>
                  <a:pt x="904" y="7751"/>
                </a:cubicBezTo>
                <a:cubicBezTo>
                  <a:pt x="812" y="7502"/>
                  <a:pt x="734" y="7253"/>
                  <a:pt x="642" y="7005"/>
                </a:cubicBezTo>
                <a:cubicBezTo>
                  <a:pt x="642" y="7005"/>
                  <a:pt x="629" y="6992"/>
                  <a:pt x="629" y="6978"/>
                </a:cubicBezTo>
                <a:cubicBezTo>
                  <a:pt x="524" y="6664"/>
                  <a:pt x="459" y="6337"/>
                  <a:pt x="446" y="6010"/>
                </a:cubicBezTo>
                <a:cubicBezTo>
                  <a:pt x="419" y="5722"/>
                  <a:pt x="419" y="5447"/>
                  <a:pt x="446" y="5159"/>
                </a:cubicBezTo>
                <a:cubicBezTo>
                  <a:pt x="446" y="5132"/>
                  <a:pt x="446" y="5119"/>
                  <a:pt x="446" y="5093"/>
                </a:cubicBezTo>
                <a:lnTo>
                  <a:pt x="446" y="5028"/>
                </a:lnTo>
                <a:cubicBezTo>
                  <a:pt x="419" y="5159"/>
                  <a:pt x="393" y="5276"/>
                  <a:pt x="393" y="5407"/>
                </a:cubicBezTo>
                <a:lnTo>
                  <a:pt x="393" y="6599"/>
                </a:lnTo>
                <a:cubicBezTo>
                  <a:pt x="393" y="6730"/>
                  <a:pt x="419" y="6861"/>
                  <a:pt x="419" y="6992"/>
                </a:cubicBezTo>
                <a:cubicBezTo>
                  <a:pt x="432" y="7188"/>
                  <a:pt x="472" y="7371"/>
                  <a:pt x="524" y="7555"/>
                </a:cubicBezTo>
                <a:cubicBezTo>
                  <a:pt x="577" y="7712"/>
                  <a:pt x="642" y="7895"/>
                  <a:pt x="694" y="8065"/>
                </a:cubicBezTo>
                <a:cubicBezTo>
                  <a:pt x="734" y="8196"/>
                  <a:pt x="799" y="8327"/>
                  <a:pt x="878" y="8445"/>
                </a:cubicBezTo>
                <a:cubicBezTo>
                  <a:pt x="995" y="8589"/>
                  <a:pt x="1113" y="8746"/>
                  <a:pt x="1231" y="8903"/>
                </a:cubicBezTo>
                <a:cubicBezTo>
                  <a:pt x="1493" y="9204"/>
                  <a:pt x="1807" y="9453"/>
                  <a:pt x="2174" y="9636"/>
                </a:cubicBezTo>
                <a:cubicBezTo>
                  <a:pt x="2370" y="9728"/>
                  <a:pt x="2580" y="9806"/>
                  <a:pt x="2776" y="9898"/>
                </a:cubicBezTo>
                <a:cubicBezTo>
                  <a:pt x="2802" y="9898"/>
                  <a:pt x="2815" y="9911"/>
                  <a:pt x="2828" y="9911"/>
                </a:cubicBezTo>
                <a:close/>
                <a:moveTo>
                  <a:pt x="16104" y="7790"/>
                </a:moveTo>
                <a:lnTo>
                  <a:pt x="16065" y="7829"/>
                </a:lnTo>
                <a:cubicBezTo>
                  <a:pt x="15921" y="8000"/>
                  <a:pt x="15777" y="8144"/>
                  <a:pt x="15633" y="8314"/>
                </a:cubicBezTo>
                <a:cubicBezTo>
                  <a:pt x="15554" y="8406"/>
                  <a:pt x="15475" y="8497"/>
                  <a:pt x="15397" y="8602"/>
                </a:cubicBezTo>
                <a:cubicBezTo>
                  <a:pt x="15200" y="8824"/>
                  <a:pt x="14991" y="9034"/>
                  <a:pt x="14768" y="9230"/>
                </a:cubicBezTo>
                <a:cubicBezTo>
                  <a:pt x="14768" y="9243"/>
                  <a:pt x="14755" y="9256"/>
                  <a:pt x="14742" y="9256"/>
                </a:cubicBezTo>
                <a:cubicBezTo>
                  <a:pt x="14467" y="9466"/>
                  <a:pt x="14166" y="9649"/>
                  <a:pt x="13865" y="9793"/>
                </a:cubicBezTo>
                <a:cubicBezTo>
                  <a:pt x="13826" y="9806"/>
                  <a:pt x="13787" y="9819"/>
                  <a:pt x="13760" y="9846"/>
                </a:cubicBezTo>
                <a:cubicBezTo>
                  <a:pt x="13643" y="9911"/>
                  <a:pt x="13512" y="9963"/>
                  <a:pt x="13381" y="9990"/>
                </a:cubicBezTo>
                <a:cubicBezTo>
                  <a:pt x="13328" y="10003"/>
                  <a:pt x="13289" y="10016"/>
                  <a:pt x="13250" y="10055"/>
                </a:cubicBezTo>
                <a:cubicBezTo>
                  <a:pt x="12988" y="10238"/>
                  <a:pt x="12726" y="10422"/>
                  <a:pt x="12451" y="10592"/>
                </a:cubicBezTo>
                <a:cubicBezTo>
                  <a:pt x="12438" y="10592"/>
                  <a:pt x="12425" y="10592"/>
                  <a:pt x="12425" y="10618"/>
                </a:cubicBezTo>
                <a:cubicBezTo>
                  <a:pt x="12438" y="10618"/>
                  <a:pt x="12464" y="10618"/>
                  <a:pt x="12477" y="10618"/>
                </a:cubicBezTo>
                <a:cubicBezTo>
                  <a:pt x="12687" y="10566"/>
                  <a:pt x="12883" y="10500"/>
                  <a:pt x="13093" y="10422"/>
                </a:cubicBezTo>
                <a:cubicBezTo>
                  <a:pt x="13433" y="10278"/>
                  <a:pt x="13760" y="10121"/>
                  <a:pt x="14101" y="9977"/>
                </a:cubicBezTo>
                <a:cubicBezTo>
                  <a:pt x="14297" y="9885"/>
                  <a:pt x="14467" y="9780"/>
                  <a:pt x="14638" y="9662"/>
                </a:cubicBezTo>
                <a:cubicBezTo>
                  <a:pt x="14716" y="9584"/>
                  <a:pt x="14808" y="9518"/>
                  <a:pt x="14899" y="9453"/>
                </a:cubicBezTo>
                <a:cubicBezTo>
                  <a:pt x="15083" y="9309"/>
                  <a:pt x="15253" y="9139"/>
                  <a:pt x="15410" y="8955"/>
                </a:cubicBezTo>
                <a:cubicBezTo>
                  <a:pt x="15646" y="8641"/>
                  <a:pt x="15855" y="8314"/>
                  <a:pt x="16051" y="7973"/>
                </a:cubicBezTo>
                <a:cubicBezTo>
                  <a:pt x="16091" y="7921"/>
                  <a:pt x="16104" y="7843"/>
                  <a:pt x="16104" y="7777"/>
                </a:cubicBezTo>
                <a:close/>
                <a:moveTo>
                  <a:pt x="3391" y="2514"/>
                </a:moveTo>
                <a:lnTo>
                  <a:pt x="3365" y="2488"/>
                </a:lnTo>
                <a:cubicBezTo>
                  <a:pt x="3300" y="2527"/>
                  <a:pt x="3234" y="2580"/>
                  <a:pt x="3182" y="2619"/>
                </a:cubicBezTo>
                <a:cubicBezTo>
                  <a:pt x="2881" y="2854"/>
                  <a:pt x="2593" y="3103"/>
                  <a:pt x="2344" y="3391"/>
                </a:cubicBezTo>
                <a:cubicBezTo>
                  <a:pt x="2121" y="3614"/>
                  <a:pt x="1951" y="3876"/>
                  <a:pt x="1833" y="4177"/>
                </a:cubicBezTo>
                <a:cubicBezTo>
                  <a:pt x="1742" y="4412"/>
                  <a:pt x="1663" y="4648"/>
                  <a:pt x="1611" y="4897"/>
                </a:cubicBezTo>
                <a:cubicBezTo>
                  <a:pt x="1506" y="5316"/>
                  <a:pt x="1467" y="5748"/>
                  <a:pt x="1493" y="6180"/>
                </a:cubicBezTo>
                <a:cubicBezTo>
                  <a:pt x="1493" y="6271"/>
                  <a:pt x="1519" y="6376"/>
                  <a:pt x="1558" y="6455"/>
                </a:cubicBezTo>
                <a:cubicBezTo>
                  <a:pt x="1572" y="6442"/>
                  <a:pt x="1572" y="6416"/>
                  <a:pt x="1572" y="6402"/>
                </a:cubicBezTo>
                <a:lnTo>
                  <a:pt x="1572" y="6127"/>
                </a:lnTo>
                <a:cubicBezTo>
                  <a:pt x="1572" y="5879"/>
                  <a:pt x="1598" y="5630"/>
                  <a:pt x="1650" y="5394"/>
                </a:cubicBezTo>
                <a:cubicBezTo>
                  <a:pt x="1807" y="4674"/>
                  <a:pt x="2121" y="4007"/>
                  <a:pt x="2567" y="3431"/>
                </a:cubicBezTo>
                <a:cubicBezTo>
                  <a:pt x="2789" y="3142"/>
                  <a:pt x="3038" y="2868"/>
                  <a:pt x="3287" y="2606"/>
                </a:cubicBezTo>
                <a:close/>
                <a:moveTo>
                  <a:pt x="1493" y="3391"/>
                </a:moveTo>
                <a:cubicBezTo>
                  <a:pt x="1611" y="3234"/>
                  <a:pt x="1716" y="3103"/>
                  <a:pt x="1820" y="2972"/>
                </a:cubicBezTo>
                <a:cubicBezTo>
                  <a:pt x="1977" y="2789"/>
                  <a:pt x="2161" y="2619"/>
                  <a:pt x="2344" y="2462"/>
                </a:cubicBezTo>
                <a:cubicBezTo>
                  <a:pt x="2619" y="2187"/>
                  <a:pt x="2946" y="1964"/>
                  <a:pt x="3287" y="1781"/>
                </a:cubicBezTo>
                <a:cubicBezTo>
                  <a:pt x="3431" y="1715"/>
                  <a:pt x="3575" y="1637"/>
                  <a:pt x="3719" y="1571"/>
                </a:cubicBezTo>
                <a:cubicBezTo>
                  <a:pt x="3732" y="1571"/>
                  <a:pt x="3758" y="1558"/>
                  <a:pt x="3732" y="1519"/>
                </a:cubicBezTo>
                <a:cubicBezTo>
                  <a:pt x="3653" y="1545"/>
                  <a:pt x="3575" y="1558"/>
                  <a:pt x="3496" y="1585"/>
                </a:cubicBezTo>
                <a:cubicBezTo>
                  <a:pt x="3313" y="1624"/>
                  <a:pt x="3129" y="1702"/>
                  <a:pt x="2946" y="1781"/>
                </a:cubicBezTo>
                <a:cubicBezTo>
                  <a:pt x="2750" y="1886"/>
                  <a:pt x="2567" y="2017"/>
                  <a:pt x="2370" y="2134"/>
                </a:cubicBezTo>
                <a:cubicBezTo>
                  <a:pt x="2200" y="2252"/>
                  <a:pt x="2043" y="2383"/>
                  <a:pt x="1912" y="2540"/>
                </a:cubicBezTo>
                <a:cubicBezTo>
                  <a:pt x="1768" y="2710"/>
                  <a:pt x="1650" y="2894"/>
                  <a:pt x="1558" y="3103"/>
                </a:cubicBezTo>
                <a:cubicBezTo>
                  <a:pt x="1532" y="3169"/>
                  <a:pt x="1506" y="3234"/>
                  <a:pt x="1480" y="3300"/>
                </a:cubicBezTo>
                <a:cubicBezTo>
                  <a:pt x="1480" y="3313"/>
                  <a:pt x="1493" y="3339"/>
                  <a:pt x="1493" y="3391"/>
                </a:cubicBezTo>
                <a:close/>
                <a:moveTo>
                  <a:pt x="15410" y="5237"/>
                </a:moveTo>
                <a:lnTo>
                  <a:pt x="15423" y="5237"/>
                </a:lnTo>
                <a:cubicBezTo>
                  <a:pt x="15423" y="5211"/>
                  <a:pt x="15423" y="5185"/>
                  <a:pt x="15423" y="5159"/>
                </a:cubicBezTo>
                <a:cubicBezTo>
                  <a:pt x="15397" y="4988"/>
                  <a:pt x="15371" y="4844"/>
                  <a:pt x="15344" y="4687"/>
                </a:cubicBezTo>
                <a:cubicBezTo>
                  <a:pt x="15318" y="4517"/>
                  <a:pt x="15266" y="4347"/>
                  <a:pt x="15174" y="4203"/>
                </a:cubicBezTo>
                <a:cubicBezTo>
                  <a:pt x="15083" y="4059"/>
                  <a:pt x="14991" y="3915"/>
                  <a:pt x="14899" y="3784"/>
                </a:cubicBezTo>
                <a:cubicBezTo>
                  <a:pt x="14795" y="3653"/>
                  <a:pt x="14716" y="3548"/>
                  <a:pt x="14624" y="3444"/>
                </a:cubicBezTo>
                <a:cubicBezTo>
                  <a:pt x="14611" y="3431"/>
                  <a:pt x="14585" y="3417"/>
                  <a:pt x="14572" y="3404"/>
                </a:cubicBezTo>
                <a:cubicBezTo>
                  <a:pt x="14572" y="3522"/>
                  <a:pt x="14611" y="3627"/>
                  <a:pt x="14677" y="3719"/>
                </a:cubicBezTo>
                <a:cubicBezTo>
                  <a:pt x="14821" y="3876"/>
                  <a:pt x="14939" y="4059"/>
                  <a:pt x="15030" y="4255"/>
                </a:cubicBezTo>
                <a:cubicBezTo>
                  <a:pt x="15148" y="4517"/>
                  <a:pt x="15253" y="4779"/>
                  <a:pt x="15344" y="5041"/>
                </a:cubicBezTo>
                <a:cubicBezTo>
                  <a:pt x="15371" y="5106"/>
                  <a:pt x="15384" y="5159"/>
                  <a:pt x="15397" y="5224"/>
                </a:cubicBezTo>
                <a:close/>
                <a:moveTo>
                  <a:pt x="7384" y="10814"/>
                </a:moveTo>
                <a:cubicBezTo>
                  <a:pt x="7227" y="10749"/>
                  <a:pt x="7044" y="10710"/>
                  <a:pt x="6874" y="10723"/>
                </a:cubicBezTo>
                <a:cubicBezTo>
                  <a:pt x="6874" y="10762"/>
                  <a:pt x="6900" y="10788"/>
                  <a:pt x="6926" y="10801"/>
                </a:cubicBezTo>
                <a:cubicBezTo>
                  <a:pt x="7070" y="10828"/>
                  <a:pt x="7227" y="10828"/>
                  <a:pt x="7371" y="1080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CB5B7443-C0E0-4BCF-BFA5-A1D69C70EFC2}"/>
              </a:ext>
            </a:extLst>
          </p:cNvPr>
          <p:cNvSpPr txBox="1"/>
          <p:nvPr/>
        </p:nvSpPr>
        <p:spPr>
          <a:xfrm>
            <a:off x="5178094" y="1178379"/>
            <a:ext cx="153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tx1"/>
                </a:solidFill>
              </a:rPr>
              <a:t>-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5D402FCA-109F-4A50-AD2A-A8B5EFD061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52" t="19817" r="36363"/>
          <a:stretch/>
        </p:blipFill>
        <p:spPr>
          <a:xfrm>
            <a:off x="5007913" y="0"/>
            <a:ext cx="4136088" cy="5143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46BC7E-366F-40F6-94C5-E61913FA1A15}"/>
              </a:ext>
            </a:extLst>
          </p:cNvPr>
          <p:cNvSpPr/>
          <p:nvPr/>
        </p:nvSpPr>
        <p:spPr>
          <a:xfrm>
            <a:off x="4990981" y="0"/>
            <a:ext cx="4171506" cy="514350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26" name="Google Shape;626;p45"/>
          <p:cNvSpPr txBox="1">
            <a:spLocks noGrp="1"/>
          </p:cNvSpPr>
          <p:nvPr>
            <p:ph type="title"/>
          </p:nvPr>
        </p:nvSpPr>
        <p:spPr>
          <a:xfrm>
            <a:off x="5164494" y="2060523"/>
            <a:ext cx="3857700" cy="12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03. Présentation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629" name="Google Shape;629;p45"/>
          <p:cNvGrpSpPr/>
          <p:nvPr/>
        </p:nvGrpSpPr>
        <p:grpSpPr>
          <a:xfrm>
            <a:off x="4800649" y="299433"/>
            <a:ext cx="344400" cy="4658925"/>
            <a:chOff x="4396533" y="294300"/>
            <a:chExt cx="344400" cy="4658925"/>
          </a:xfrm>
        </p:grpSpPr>
        <p:sp>
          <p:nvSpPr>
            <p:cNvPr id="630" name="Google Shape;630;p45"/>
            <p:cNvSpPr/>
            <p:nvPr/>
          </p:nvSpPr>
          <p:spPr>
            <a:xfrm>
              <a:off x="4396533" y="294300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5"/>
            <p:cNvSpPr/>
            <p:nvPr/>
          </p:nvSpPr>
          <p:spPr>
            <a:xfrm>
              <a:off x="4396533" y="910661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5"/>
            <p:cNvSpPr/>
            <p:nvPr/>
          </p:nvSpPr>
          <p:spPr>
            <a:xfrm>
              <a:off x="4396533" y="1527021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5"/>
            <p:cNvSpPr/>
            <p:nvPr/>
          </p:nvSpPr>
          <p:spPr>
            <a:xfrm>
              <a:off x="4396533" y="2143382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5"/>
            <p:cNvSpPr/>
            <p:nvPr/>
          </p:nvSpPr>
          <p:spPr>
            <a:xfrm>
              <a:off x="4396533" y="2759743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5"/>
            <p:cNvSpPr/>
            <p:nvPr/>
          </p:nvSpPr>
          <p:spPr>
            <a:xfrm>
              <a:off x="4396533" y="3376104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5"/>
            <p:cNvSpPr/>
            <p:nvPr/>
          </p:nvSpPr>
          <p:spPr>
            <a:xfrm>
              <a:off x="4396533" y="3992464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5"/>
            <p:cNvSpPr/>
            <p:nvPr/>
          </p:nvSpPr>
          <p:spPr>
            <a:xfrm>
              <a:off x="4396533" y="4608825"/>
              <a:ext cx="344400" cy="3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Google Shape;638;p45"/>
          <p:cNvSpPr/>
          <p:nvPr/>
        </p:nvSpPr>
        <p:spPr>
          <a:xfrm flipH="1">
            <a:off x="1515995" y="4425200"/>
            <a:ext cx="1548133" cy="452558"/>
          </a:xfrm>
          <a:custGeom>
            <a:avLst/>
            <a:gdLst/>
            <a:ahLst/>
            <a:cxnLst/>
            <a:rect l="l" t="t" r="r" b="b"/>
            <a:pathLst>
              <a:path w="23361" h="6829" extrusionOk="0">
                <a:moveTo>
                  <a:pt x="12561" y="351"/>
                </a:moveTo>
                <a:cubicBezTo>
                  <a:pt x="12636" y="351"/>
                  <a:pt x="12710" y="354"/>
                  <a:pt x="12785" y="360"/>
                </a:cubicBezTo>
                <a:cubicBezTo>
                  <a:pt x="14257" y="434"/>
                  <a:pt x="15741" y="1624"/>
                  <a:pt x="16097" y="3034"/>
                </a:cubicBezTo>
                <a:cubicBezTo>
                  <a:pt x="16171" y="3366"/>
                  <a:pt x="16109" y="3525"/>
                  <a:pt x="15778" y="3623"/>
                </a:cubicBezTo>
                <a:cubicBezTo>
                  <a:pt x="15111" y="3807"/>
                  <a:pt x="14433" y="3894"/>
                  <a:pt x="13754" y="3894"/>
                </a:cubicBezTo>
                <a:cubicBezTo>
                  <a:pt x="13709" y="3894"/>
                  <a:pt x="13664" y="3894"/>
                  <a:pt x="13619" y="3893"/>
                </a:cubicBezTo>
                <a:cubicBezTo>
                  <a:pt x="12920" y="3893"/>
                  <a:pt x="12245" y="3771"/>
                  <a:pt x="11582" y="3562"/>
                </a:cubicBezTo>
                <a:cubicBezTo>
                  <a:pt x="11202" y="3439"/>
                  <a:pt x="10846" y="3231"/>
                  <a:pt x="10552" y="2949"/>
                </a:cubicBezTo>
                <a:cubicBezTo>
                  <a:pt x="9975" y="2396"/>
                  <a:pt x="9987" y="1636"/>
                  <a:pt x="10589" y="1108"/>
                </a:cubicBezTo>
                <a:cubicBezTo>
                  <a:pt x="11134" y="619"/>
                  <a:pt x="11840" y="351"/>
                  <a:pt x="12561" y="351"/>
                </a:cubicBezTo>
                <a:close/>
                <a:moveTo>
                  <a:pt x="12569" y="0"/>
                </a:moveTo>
                <a:cubicBezTo>
                  <a:pt x="11908" y="0"/>
                  <a:pt x="11254" y="179"/>
                  <a:pt x="10687" y="568"/>
                </a:cubicBezTo>
                <a:cubicBezTo>
                  <a:pt x="9448" y="1427"/>
                  <a:pt x="9472" y="2765"/>
                  <a:pt x="10748" y="3574"/>
                </a:cubicBezTo>
                <a:cubicBezTo>
                  <a:pt x="11411" y="3967"/>
                  <a:pt x="12159" y="4188"/>
                  <a:pt x="12920" y="4212"/>
                </a:cubicBezTo>
                <a:cubicBezTo>
                  <a:pt x="13229" y="4234"/>
                  <a:pt x="13538" y="4248"/>
                  <a:pt x="13846" y="4248"/>
                </a:cubicBezTo>
                <a:cubicBezTo>
                  <a:pt x="14600" y="4248"/>
                  <a:pt x="15352" y="4163"/>
                  <a:pt x="16109" y="3893"/>
                </a:cubicBezTo>
                <a:lnTo>
                  <a:pt x="16109" y="3893"/>
                </a:lnTo>
                <a:cubicBezTo>
                  <a:pt x="16109" y="4040"/>
                  <a:pt x="16109" y="4090"/>
                  <a:pt x="16085" y="4139"/>
                </a:cubicBezTo>
                <a:cubicBezTo>
                  <a:pt x="15840" y="5181"/>
                  <a:pt x="15030" y="5611"/>
                  <a:pt x="14110" y="5856"/>
                </a:cubicBezTo>
                <a:cubicBezTo>
                  <a:pt x="13728" y="5962"/>
                  <a:pt x="13353" y="6012"/>
                  <a:pt x="12985" y="6012"/>
                </a:cubicBezTo>
                <a:cubicBezTo>
                  <a:pt x="12029" y="6012"/>
                  <a:pt x="11124" y="5675"/>
                  <a:pt x="10282" y="5108"/>
                </a:cubicBezTo>
                <a:cubicBezTo>
                  <a:pt x="9398" y="4531"/>
                  <a:pt x="8527" y="3906"/>
                  <a:pt x="7644" y="3329"/>
                </a:cubicBezTo>
                <a:cubicBezTo>
                  <a:pt x="6822" y="2789"/>
                  <a:pt x="6086" y="2139"/>
                  <a:pt x="5166" y="1746"/>
                </a:cubicBezTo>
                <a:cubicBezTo>
                  <a:pt x="4670" y="1531"/>
                  <a:pt x="4167" y="1430"/>
                  <a:pt x="3680" y="1430"/>
                </a:cubicBezTo>
                <a:cubicBezTo>
                  <a:pt x="2169" y="1430"/>
                  <a:pt x="821" y="2410"/>
                  <a:pt x="356" y="4016"/>
                </a:cubicBezTo>
                <a:cubicBezTo>
                  <a:pt x="1" y="5267"/>
                  <a:pt x="504" y="6286"/>
                  <a:pt x="1694" y="6727"/>
                </a:cubicBezTo>
                <a:cubicBezTo>
                  <a:pt x="1878" y="6795"/>
                  <a:pt x="2055" y="6828"/>
                  <a:pt x="2223" y="6828"/>
                </a:cubicBezTo>
                <a:cubicBezTo>
                  <a:pt x="2636" y="6828"/>
                  <a:pt x="2990" y="6625"/>
                  <a:pt x="3252" y="6224"/>
                </a:cubicBezTo>
                <a:cubicBezTo>
                  <a:pt x="3608" y="5660"/>
                  <a:pt x="3510" y="5047"/>
                  <a:pt x="3338" y="4458"/>
                </a:cubicBezTo>
                <a:cubicBezTo>
                  <a:pt x="3295" y="4307"/>
                  <a:pt x="3156" y="4193"/>
                  <a:pt x="2999" y="4193"/>
                </a:cubicBezTo>
                <a:cubicBezTo>
                  <a:pt x="2977" y="4193"/>
                  <a:pt x="2955" y="4196"/>
                  <a:pt x="2933" y="4200"/>
                </a:cubicBezTo>
                <a:cubicBezTo>
                  <a:pt x="2798" y="4200"/>
                  <a:pt x="2700" y="4298"/>
                  <a:pt x="2663" y="4421"/>
                </a:cubicBezTo>
                <a:cubicBezTo>
                  <a:pt x="2626" y="4556"/>
                  <a:pt x="2712" y="4642"/>
                  <a:pt x="2822" y="4728"/>
                </a:cubicBezTo>
                <a:cubicBezTo>
                  <a:pt x="3105" y="4936"/>
                  <a:pt x="3203" y="5415"/>
                  <a:pt x="3043" y="5819"/>
                </a:cubicBezTo>
                <a:cubicBezTo>
                  <a:pt x="2917" y="6187"/>
                  <a:pt x="2565" y="6436"/>
                  <a:pt x="2178" y="6436"/>
                </a:cubicBezTo>
                <a:cubicBezTo>
                  <a:pt x="2152" y="6436"/>
                  <a:pt x="2125" y="6435"/>
                  <a:pt x="2099" y="6433"/>
                </a:cubicBezTo>
                <a:cubicBezTo>
                  <a:pt x="1362" y="6347"/>
                  <a:pt x="774" y="5770"/>
                  <a:pt x="663" y="5047"/>
                </a:cubicBezTo>
                <a:cubicBezTo>
                  <a:pt x="467" y="3587"/>
                  <a:pt x="1964" y="1844"/>
                  <a:pt x="3448" y="1771"/>
                </a:cubicBezTo>
                <a:cubicBezTo>
                  <a:pt x="3516" y="1766"/>
                  <a:pt x="3584" y="1764"/>
                  <a:pt x="3650" y="1764"/>
                </a:cubicBezTo>
                <a:cubicBezTo>
                  <a:pt x="4519" y="1764"/>
                  <a:pt x="5258" y="2126"/>
                  <a:pt x="5976" y="2605"/>
                </a:cubicBezTo>
                <a:cubicBezTo>
                  <a:pt x="7018" y="3317"/>
                  <a:pt x="8049" y="4040"/>
                  <a:pt x="9092" y="4764"/>
                </a:cubicBezTo>
                <a:cubicBezTo>
                  <a:pt x="9852" y="5280"/>
                  <a:pt x="10601" y="5819"/>
                  <a:pt x="11496" y="6102"/>
                </a:cubicBezTo>
                <a:cubicBezTo>
                  <a:pt x="12039" y="6272"/>
                  <a:pt x="12578" y="6367"/>
                  <a:pt x="13107" y="6367"/>
                </a:cubicBezTo>
                <a:cubicBezTo>
                  <a:pt x="13870" y="6367"/>
                  <a:pt x="14614" y="6170"/>
                  <a:pt x="15324" y="5721"/>
                </a:cubicBezTo>
                <a:cubicBezTo>
                  <a:pt x="15962" y="5341"/>
                  <a:pt x="16392" y="4813"/>
                  <a:pt x="16478" y="4053"/>
                </a:cubicBezTo>
                <a:cubicBezTo>
                  <a:pt x="16490" y="3832"/>
                  <a:pt x="16625" y="3636"/>
                  <a:pt x="16833" y="3550"/>
                </a:cubicBezTo>
                <a:cubicBezTo>
                  <a:pt x="17557" y="3133"/>
                  <a:pt x="18207" y="2568"/>
                  <a:pt x="18723" y="1893"/>
                </a:cubicBezTo>
                <a:cubicBezTo>
                  <a:pt x="18796" y="1795"/>
                  <a:pt x="18833" y="1636"/>
                  <a:pt x="19042" y="1611"/>
                </a:cubicBezTo>
                <a:lnTo>
                  <a:pt x="19042" y="2262"/>
                </a:lnTo>
                <a:cubicBezTo>
                  <a:pt x="19054" y="3317"/>
                  <a:pt x="19618" y="4163"/>
                  <a:pt x="20477" y="4396"/>
                </a:cubicBezTo>
                <a:cubicBezTo>
                  <a:pt x="20695" y="4459"/>
                  <a:pt x="20918" y="4490"/>
                  <a:pt x="21138" y="4490"/>
                </a:cubicBezTo>
                <a:cubicBezTo>
                  <a:pt x="21945" y="4490"/>
                  <a:pt x="22723" y="4082"/>
                  <a:pt x="23176" y="3378"/>
                </a:cubicBezTo>
                <a:cubicBezTo>
                  <a:pt x="23299" y="3218"/>
                  <a:pt x="23360" y="3010"/>
                  <a:pt x="23360" y="2814"/>
                </a:cubicBezTo>
                <a:cubicBezTo>
                  <a:pt x="23338" y="2623"/>
                  <a:pt x="23285" y="2453"/>
                  <a:pt x="23079" y="2453"/>
                </a:cubicBezTo>
                <a:cubicBezTo>
                  <a:pt x="23060" y="2453"/>
                  <a:pt x="23039" y="2455"/>
                  <a:pt x="23017" y="2458"/>
                </a:cubicBezTo>
                <a:cubicBezTo>
                  <a:pt x="22759" y="2482"/>
                  <a:pt x="22685" y="2679"/>
                  <a:pt x="22759" y="2900"/>
                </a:cubicBezTo>
                <a:cubicBezTo>
                  <a:pt x="22820" y="3059"/>
                  <a:pt x="22882" y="3169"/>
                  <a:pt x="22759" y="3329"/>
                </a:cubicBezTo>
                <a:cubicBezTo>
                  <a:pt x="22438" y="3810"/>
                  <a:pt x="21773" y="4111"/>
                  <a:pt x="21112" y="4111"/>
                </a:cubicBezTo>
                <a:cubicBezTo>
                  <a:pt x="20964" y="4111"/>
                  <a:pt x="20817" y="4096"/>
                  <a:pt x="20673" y="4065"/>
                </a:cubicBezTo>
                <a:cubicBezTo>
                  <a:pt x="20023" y="3918"/>
                  <a:pt x="19545" y="3366"/>
                  <a:pt x="19447" y="2630"/>
                </a:cubicBezTo>
                <a:cubicBezTo>
                  <a:pt x="19410" y="2372"/>
                  <a:pt x="19397" y="2127"/>
                  <a:pt x="19410" y="1881"/>
                </a:cubicBezTo>
                <a:cubicBezTo>
                  <a:pt x="19422" y="1476"/>
                  <a:pt x="19483" y="1071"/>
                  <a:pt x="19618" y="691"/>
                </a:cubicBezTo>
                <a:cubicBezTo>
                  <a:pt x="19655" y="556"/>
                  <a:pt x="19692" y="384"/>
                  <a:pt x="19532" y="311"/>
                </a:cubicBezTo>
                <a:cubicBezTo>
                  <a:pt x="19491" y="289"/>
                  <a:pt x="19453" y="279"/>
                  <a:pt x="19419" y="279"/>
                </a:cubicBezTo>
                <a:cubicBezTo>
                  <a:pt x="19304" y="279"/>
                  <a:pt x="19231" y="391"/>
                  <a:pt x="19164" y="495"/>
                </a:cubicBezTo>
                <a:cubicBezTo>
                  <a:pt x="19054" y="642"/>
                  <a:pt x="18980" y="814"/>
                  <a:pt x="18882" y="986"/>
                </a:cubicBezTo>
                <a:cubicBezTo>
                  <a:pt x="18342" y="1943"/>
                  <a:pt x="17545" y="2728"/>
                  <a:pt x="16576" y="3268"/>
                </a:cubicBezTo>
                <a:cubicBezTo>
                  <a:pt x="16441" y="3133"/>
                  <a:pt x="16465" y="2998"/>
                  <a:pt x="16428" y="2887"/>
                </a:cubicBezTo>
                <a:cubicBezTo>
                  <a:pt x="15954" y="1138"/>
                  <a:pt x="14239" y="0"/>
                  <a:pt x="1256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639" name="Google Shape;639;p45"/>
          <p:cNvSpPr/>
          <p:nvPr/>
        </p:nvSpPr>
        <p:spPr>
          <a:xfrm>
            <a:off x="1515996" y="191275"/>
            <a:ext cx="1548133" cy="452558"/>
          </a:xfrm>
          <a:custGeom>
            <a:avLst/>
            <a:gdLst/>
            <a:ahLst/>
            <a:cxnLst/>
            <a:rect l="l" t="t" r="r" b="b"/>
            <a:pathLst>
              <a:path w="23361" h="6829" extrusionOk="0">
                <a:moveTo>
                  <a:pt x="12561" y="351"/>
                </a:moveTo>
                <a:cubicBezTo>
                  <a:pt x="12636" y="351"/>
                  <a:pt x="12710" y="354"/>
                  <a:pt x="12785" y="360"/>
                </a:cubicBezTo>
                <a:cubicBezTo>
                  <a:pt x="14257" y="434"/>
                  <a:pt x="15741" y="1624"/>
                  <a:pt x="16097" y="3034"/>
                </a:cubicBezTo>
                <a:cubicBezTo>
                  <a:pt x="16171" y="3366"/>
                  <a:pt x="16109" y="3525"/>
                  <a:pt x="15778" y="3623"/>
                </a:cubicBezTo>
                <a:cubicBezTo>
                  <a:pt x="15111" y="3807"/>
                  <a:pt x="14433" y="3894"/>
                  <a:pt x="13754" y="3894"/>
                </a:cubicBezTo>
                <a:cubicBezTo>
                  <a:pt x="13709" y="3894"/>
                  <a:pt x="13664" y="3894"/>
                  <a:pt x="13619" y="3893"/>
                </a:cubicBezTo>
                <a:cubicBezTo>
                  <a:pt x="12920" y="3893"/>
                  <a:pt x="12245" y="3771"/>
                  <a:pt x="11582" y="3562"/>
                </a:cubicBezTo>
                <a:cubicBezTo>
                  <a:pt x="11202" y="3439"/>
                  <a:pt x="10846" y="3231"/>
                  <a:pt x="10552" y="2949"/>
                </a:cubicBezTo>
                <a:cubicBezTo>
                  <a:pt x="9975" y="2396"/>
                  <a:pt x="9987" y="1636"/>
                  <a:pt x="10589" y="1108"/>
                </a:cubicBezTo>
                <a:cubicBezTo>
                  <a:pt x="11134" y="619"/>
                  <a:pt x="11840" y="351"/>
                  <a:pt x="12561" y="351"/>
                </a:cubicBezTo>
                <a:close/>
                <a:moveTo>
                  <a:pt x="12569" y="0"/>
                </a:moveTo>
                <a:cubicBezTo>
                  <a:pt x="11908" y="0"/>
                  <a:pt x="11254" y="179"/>
                  <a:pt x="10687" y="568"/>
                </a:cubicBezTo>
                <a:cubicBezTo>
                  <a:pt x="9448" y="1427"/>
                  <a:pt x="9472" y="2765"/>
                  <a:pt x="10748" y="3574"/>
                </a:cubicBezTo>
                <a:cubicBezTo>
                  <a:pt x="11411" y="3967"/>
                  <a:pt x="12159" y="4188"/>
                  <a:pt x="12920" y="4212"/>
                </a:cubicBezTo>
                <a:cubicBezTo>
                  <a:pt x="13229" y="4234"/>
                  <a:pt x="13538" y="4248"/>
                  <a:pt x="13846" y="4248"/>
                </a:cubicBezTo>
                <a:cubicBezTo>
                  <a:pt x="14600" y="4248"/>
                  <a:pt x="15352" y="4163"/>
                  <a:pt x="16109" y="3893"/>
                </a:cubicBezTo>
                <a:lnTo>
                  <a:pt x="16109" y="3893"/>
                </a:lnTo>
                <a:cubicBezTo>
                  <a:pt x="16109" y="4040"/>
                  <a:pt x="16109" y="4090"/>
                  <a:pt x="16085" y="4139"/>
                </a:cubicBezTo>
                <a:cubicBezTo>
                  <a:pt x="15840" y="5181"/>
                  <a:pt x="15030" y="5611"/>
                  <a:pt x="14110" y="5856"/>
                </a:cubicBezTo>
                <a:cubicBezTo>
                  <a:pt x="13728" y="5962"/>
                  <a:pt x="13353" y="6012"/>
                  <a:pt x="12985" y="6012"/>
                </a:cubicBezTo>
                <a:cubicBezTo>
                  <a:pt x="12029" y="6012"/>
                  <a:pt x="11124" y="5675"/>
                  <a:pt x="10282" y="5108"/>
                </a:cubicBezTo>
                <a:cubicBezTo>
                  <a:pt x="9398" y="4531"/>
                  <a:pt x="8527" y="3906"/>
                  <a:pt x="7644" y="3329"/>
                </a:cubicBezTo>
                <a:cubicBezTo>
                  <a:pt x="6822" y="2789"/>
                  <a:pt x="6086" y="2139"/>
                  <a:pt x="5166" y="1746"/>
                </a:cubicBezTo>
                <a:cubicBezTo>
                  <a:pt x="4670" y="1531"/>
                  <a:pt x="4167" y="1430"/>
                  <a:pt x="3680" y="1430"/>
                </a:cubicBezTo>
                <a:cubicBezTo>
                  <a:pt x="2169" y="1430"/>
                  <a:pt x="821" y="2410"/>
                  <a:pt x="356" y="4016"/>
                </a:cubicBezTo>
                <a:cubicBezTo>
                  <a:pt x="1" y="5267"/>
                  <a:pt x="504" y="6286"/>
                  <a:pt x="1694" y="6727"/>
                </a:cubicBezTo>
                <a:cubicBezTo>
                  <a:pt x="1878" y="6795"/>
                  <a:pt x="2055" y="6828"/>
                  <a:pt x="2223" y="6828"/>
                </a:cubicBezTo>
                <a:cubicBezTo>
                  <a:pt x="2636" y="6828"/>
                  <a:pt x="2990" y="6625"/>
                  <a:pt x="3252" y="6224"/>
                </a:cubicBezTo>
                <a:cubicBezTo>
                  <a:pt x="3608" y="5660"/>
                  <a:pt x="3510" y="5047"/>
                  <a:pt x="3338" y="4458"/>
                </a:cubicBezTo>
                <a:cubicBezTo>
                  <a:pt x="3295" y="4307"/>
                  <a:pt x="3156" y="4193"/>
                  <a:pt x="2999" y="4193"/>
                </a:cubicBezTo>
                <a:cubicBezTo>
                  <a:pt x="2977" y="4193"/>
                  <a:pt x="2955" y="4196"/>
                  <a:pt x="2933" y="4200"/>
                </a:cubicBezTo>
                <a:cubicBezTo>
                  <a:pt x="2798" y="4200"/>
                  <a:pt x="2700" y="4298"/>
                  <a:pt x="2663" y="4421"/>
                </a:cubicBezTo>
                <a:cubicBezTo>
                  <a:pt x="2626" y="4556"/>
                  <a:pt x="2712" y="4642"/>
                  <a:pt x="2822" y="4728"/>
                </a:cubicBezTo>
                <a:cubicBezTo>
                  <a:pt x="3105" y="4936"/>
                  <a:pt x="3203" y="5415"/>
                  <a:pt x="3043" y="5819"/>
                </a:cubicBezTo>
                <a:cubicBezTo>
                  <a:pt x="2917" y="6187"/>
                  <a:pt x="2565" y="6436"/>
                  <a:pt x="2178" y="6436"/>
                </a:cubicBezTo>
                <a:cubicBezTo>
                  <a:pt x="2152" y="6436"/>
                  <a:pt x="2125" y="6435"/>
                  <a:pt x="2099" y="6433"/>
                </a:cubicBezTo>
                <a:cubicBezTo>
                  <a:pt x="1362" y="6347"/>
                  <a:pt x="774" y="5770"/>
                  <a:pt x="663" y="5047"/>
                </a:cubicBezTo>
                <a:cubicBezTo>
                  <a:pt x="467" y="3587"/>
                  <a:pt x="1964" y="1844"/>
                  <a:pt x="3448" y="1771"/>
                </a:cubicBezTo>
                <a:cubicBezTo>
                  <a:pt x="3516" y="1766"/>
                  <a:pt x="3584" y="1764"/>
                  <a:pt x="3650" y="1764"/>
                </a:cubicBezTo>
                <a:cubicBezTo>
                  <a:pt x="4519" y="1764"/>
                  <a:pt x="5258" y="2126"/>
                  <a:pt x="5976" y="2605"/>
                </a:cubicBezTo>
                <a:cubicBezTo>
                  <a:pt x="7018" y="3317"/>
                  <a:pt x="8049" y="4040"/>
                  <a:pt x="9092" y="4764"/>
                </a:cubicBezTo>
                <a:cubicBezTo>
                  <a:pt x="9852" y="5280"/>
                  <a:pt x="10601" y="5819"/>
                  <a:pt x="11496" y="6102"/>
                </a:cubicBezTo>
                <a:cubicBezTo>
                  <a:pt x="12039" y="6272"/>
                  <a:pt x="12578" y="6367"/>
                  <a:pt x="13107" y="6367"/>
                </a:cubicBezTo>
                <a:cubicBezTo>
                  <a:pt x="13870" y="6367"/>
                  <a:pt x="14614" y="6170"/>
                  <a:pt x="15324" y="5721"/>
                </a:cubicBezTo>
                <a:cubicBezTo>
                  <a:pt x="15962" y="5341"/>
                  <a:pt x="16392" y="4813"/>
                  <a:pt x="16478" y="4053"/>
                </a:cubicBezTo>
                <a:cubicBezTo>
                  <a:pt x="16490" y="3832"/>
                  <a:pt x="16625" y="3636"/>
                  <a:pt x="16833" y="3550"/>
                </a:cubicBezTo>
                <a:cubicBezTo>
                  <a:pt x="17557" y="3133"/>
                  <a:pt x="18207" y="2568"/>
                  <a:pt x="18723" y="1893"/>
                </a:cubicBezTo>
                <a:cubicBezTo>
                  <a:pt x="18796" y="1795"/>
                  <a:pt x="18833" y="1636"/>
                  <a:pt x="19042" y="1611"/>
                </a:cubicBezTo>
                <a:lnTo>
                  <a:pt x="19042" y="2262"/>
                </a:lnTo>
                <a:cubicBezTo>
                  <a:pt x="19054" y="3317"/>
                  <a:pt x="19618" y="4163"/>
                  <a:pt x="20477" y="4396"/>
                </a:cubicBezTo>
                <a:cubicBezTo>
                  <a:pt x="20695" y="4459"/>
                  <a:pt x="20918" y="4490"/>
                  <a:pt x="21138" y="4490"/>
                </a:cubicBezTo>
                <a:cubicBezTo>
                  <a:pt x="21945" y="4490"/>
                  <a:pt x="22723" y="4082"/>
                  <a:pt x="23176" y="3378"/>
                </a:cubicBezTo>
                <a:cubicBezTo>
                  <a:pt x="23299" y="3218"/>
                  <a:pt x="23360" y="3010"/>
                  <a:pt x="23360" y="2814"/>
                </a:cubicBezTo>
                <a:cubicBezTo>
                  <a:pt x="23338" y="2623"/>
                  <a:pt x="23285" y="2453"/>
                  <a:pt x="23079" y="2453"/>
                </a:cubicBezTo>
                <a:cubicBezTo>
                  <a:pt x="23060" y="2453"/>
                  <a:pt x="23039" y="2455"/>
                  <a:pt x="23017" y="2458"/>
                </a:cubicBezTo>
                <a:cubicBezTo>
                  <a:pt x="22759" y="2482"/>
                  <a:pt x="22685" y="2679"/>
                  <a:pt x="22759" y="2900"/>
                </a:cubicBezTo>
                <a:cubicBezTo>
                  <a:pt x="22820" y="3059"/>
                  <a:pt x="22882" y="3169"/>
                  <a:pt x="22759" y="3329"/>
                </a:cubicBezTo>
                <a:cubicBezTo>
                  <a:pt x="22438" y="3810"/>
                  <a:pt x="21773" y="4111"/>
                  <a:pt x="21112" y="4111"/>
                </a:cubicBezTo>
                <a:cubicBezTo>
                  <a:pt x="20964" y="4111"/>
                  <a:pt x="20817" y="4096"/>
                  <a:pt x="20673" y="4065"/>
                </a:cubicBezTo>
                <a:cubicBezTo>
                  <a:pt x="20023" y="3918"/>
                  <a:pt x="19545" y="3366"/>
                  <a:pt x="19447" y="2630"/>
                </a:cubicBezTo>
                <a:cubicBezTo>
                  <a:pt x="19410" y="2372"/>
                  <a:pt x="19397" y="2127"/>
                  <a:pt x="19410" y="1881"/>
                </a:cubicBezTo>
                <a:cubicBezTo>
                  <a:pt x="19422" y="1476"/>
                  <a:pt x="19483" y="1071"/>
                  <a:pt x="19618" y="691"/>
                </a:cubicBezTo>
                <a:cubicBezTo>
                  <a:pt x="19655" y="556"/>
                  <a:pt x="19692" y="384"/>
                  <a:pt x="19532" y="311"/>
                </a:cubicBezTo>
                <a:cubicBezTo>
                  <a:pt x="19491" y="289"/>
                  <a:pt x="19453" y="279"/>
                  <a:pt x="19419" y="279"/>
                </a:cubicBezTo>
                <a:cubicBezTo>
                  <a:pt x="19304" y="279"/>
                  <a:pt x="19231" y="391"/>
                  <a:pt x="19164" y="495"/>
                </a:cubicBezTo>
                <a:cubicBezTo>
                  <a:pt x="19054" y="642"/>
                  <a:pt x="18980" y="814"/>
                  <a:pt x="18882" y="986"/>
                </a:cubicBezTo>
                <a:cubicBezTo>
                  <a:pt x="18342" y="1943"/>
                  <a:pt x="17545" y="2728"/>
                  <a:pt x="16576" y="3268"/>
                </a:cubicBezTo>
                <a:cubicBezTo>
                  <a:pt x="16441" y="3133"/>
                  <a:pt x="16465" y="2998"/>
                  <a:pt x="16428" y="2887"/>
                </a:cubicBezTo>
                <a:cubicBezTo>
                  <a:pt x="15954" y="1138"/>
                  <a:pt x="14239" y="0"/>
                  <a:pt x="1256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7D8C12-AE1B-4827-B564-E0AA2725E4E2}"/>
              </a:ext>
            </a:extLst>
          </p:cNvPr>
          <p:cNvSpPr/>
          <p:nvPr/>
        </p:nvSpPr>
        <p:spPr>
          <a:xfrm>
            <a:off x="5216299" y="226900"/>
            <a:ext cx="3797070" cy="47670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5" name="Google Shape;946;p59">
            <a:extLst>
              <a:ext uri="{FF2B5EF4-FFF2-40B4-BE49-F238E27FC236}">
                <a16:creationId xmlns:a16="http://schemas.microsoft.com/office/drawing/2014/main" id="{71FDBD4E-4008-4C41-A1B7-B6AF023067F7}"/>
              </a:ext>
            </a:extLst>
          </p:cNvPr>
          <p:cNvGrpSpPr/>
          <p:nvPr/>
        </p:nvGrpSpPr>
        <p:grpSpPr>
          <a:xfrm>
            <a:off x="924900" y="1070720"/>
            <a:ext cx="2879307" cy="2193002"/>
            <a:chOff x="3804623" y="931514"/>
            <a:chExt cx="4311631" cy="3283920"/>
          </a:xfrm>
        </p:grpSpPr>
        <p:grpSp>
          <p:nvGrpSpPr>
            <p:cNvPr id="26" name="Google Shape;947;p59">
              <a:extLst>
                <a:ext uri="{FF2B5EF4-FFF2-40B4-BE49-F238E27FC236}">
                  <a16:creationId xmlns:a16="http://schemas.microsoft.com/office/drawing/2014/main" id="{7C8FCF2F-2C84-446F-A380-F8812858C6FE}"/>
                </a:ext>
              </a:extLst>
            </p:cNvPr>
            <p:cNvGrpSpPr/>
            <p:nvPr/>
          </p:nvGrpSpPr>
          <p:grpSpPr>
            <a:xfrm>
              <a:off x="3804623" y="931514"/>
              <a:ext cx="4311631" cy="3283920"/>
              <a:chOff x="3420275" y="729475"/>
              <a:chExt cx="4831500" cy="3679875"/>
            </a:xfrm>
          </p:grpSpPr>
          <p:sp>
            <p:nvSpPr>
              <p:cNvPr id="28" name="Google Shape;948;p59">
                <a:extLst>
                  <a:ext uri="{FF2B5EF4-FFF2-40B4-BE49-F238E27FC236}">
                    <a16:creationId xmlns:a16="http://schemas.microsoft.com/office/drawing/2014/main" id="{DC5D2F0E-9400-4FBE-A5BC-561085D93789}"/>
                  </a:ext>
                </a:extLst>
              </p:cNvPr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49;p59">
                <a:extLst>
                  <a:ext uri="{FF2B5EF4-FFF2-40B4-BE49-F238E27FC236}">
                    <a16:creationId xmlns:a16="http://schemas.microsoft.com/office/drawing/2014/main" id="{FC19620B-D292-441B-ADE2-A662A0226823}"/>
                  </a:ext>
                </a:extLst>
              </p:cNvPr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0" name="Google Shape;950;p59">
                <a:extLst>
                  <a:ext uri="{FF2B5EF4-FFF2-40B4-BE49-F238E27FC236}">
                    <a16:creationId xmlns:a16="http://schemas.microsoft.com/office/drawing/2014/main" id="{5F49102D-4516-46DB-942E-57A8FE414A97}"/>
                  </a:ext>
                </a:extLst>
              </p:cNvPr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51;p59">
                <a:extLst>
                  <a:ext uri="{FF2B5EF4-FFF2-40B4-BE49-F238E27FC236}">
                    <a16:creationId xmlns:a16="http://schemas.microsoft.com/office/drawing/2014/main" id="{61967C67-6F04-46A1-8B17-55E7DC0E8EA7}"/>
                  </a:ext>
                </a:extLst>
              </p:cNvPr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7" name="Google Shape;952;p59">
              <a:extLst>
                <a:ext uri="{FF2B5EF4-FFF2-40B4-BE49-F238E27FC236}">
                  <a16:creationId xmlns:a16="http://schemas.microsoft.com/office/drawing/2014/main" id="{7A7D9304-12EB-4897-AC3C-5D621D17B795}"/>
                </a:ext>
              </a:extLst>
            </p:cNvPr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" name="Image 31">
            <a:extLst>
              <a:ext uri="{FF2B5EF4-FFF2-40B4-BE49-F238E27FC236}">
                <a16:creationId xmlns:a16="http://schemas.microsoft.com/office/drawing/2014/main" id="{4F3BC5B1-4741-4F5C-807F-2EDFEB36BC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41" r="8255"/>
          <a:stretch/>
        </p:blipFill>
        <p:spPr>
          <a:xfrm>
            <a:off x="1023326" y="1162689"/>
            <a:ext cx="2689221" cy="1628978"/>
          </a:xfrm>
          <a:prstGeom prst="rect">
            <a:avLst/>
          </a:prstGeom>
        </p:spPr>
      </p:pic>
      <p:sp>
        <p:nvSpPr>
          <p:cNvPr id="11" name="ZoneTexte 10">
            <a:hlinkClick r:id="rId5"/>
            <a:extLst>
              <a:ext uri="{FF2B5EF4-FFF2-40B4-BE49-F238E27FC236}">
                <a16:creationId xmlns:a16="http://schemas.microsoft.com/office/drawing/2014/main" id="{FB3A63D8-A864-40F0-BFE8-3911D46DD0C7}"/>
              </a:ext>
            </a:extLst>
          </p:cNvPr>
          <p:cNvSpPr txBox="1"/>
          <p:nvPr/>
        </p:nvSpPr>
        <p:spPr>
          <a:xfrm>
            <a:off x="286776" y="3638728"/>
            <a:ext cx="45735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rgbClr val="0070C0"/>
                </a:solidFill>
              </a:rPr>
              <a:t>https://emilien.promo-91.codeur.online/onclesammy/</a:t>
            </a:r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446F645A-AB05-40C1-BEA1-EEC651B853C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1624"/>
          <a:stretch/>
        </p:blipFill>
        <p:spPr>
          <a:xfrm>
            <a:off x="6203469" y="424263"/>
            <a:ext cx="2003899" cy="177095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59"/>
          <p:cNvSpPr txBox="1">
            <a:spLocks noGrp="1"/>
          </p:cNvSpPr>
          <p:nvPr>
            <p:ph type="title"/>
          </p:nvPr>
        </p:nvSpPr>
        <p:spPr>
          <a:xfrm>
            <a:off x="701959" y="359011"/>
            <a:ext cx="7743000" cy="6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Respo</a:t>
            </a:r>
            <a:r>
              <a:rPr lang="en" dirty="0"/>
              <a:t>nsive Design</a:t>
            </a:r>
            <a:endParaRPr dirty="0"/>
          </a:p>
        </p:txBody>
      </p:sp>
      <p:sp>
        <p:nvSpPr>
          <p:cNvPr id="945" name="Google Shape;945;p59"/>
          <p:cNvSpPr txBox="1"/>
          <p:nvPr/>
        </p:nvSpPr>
        <p:spPr>
          <a:xfrm>
            <a:off x="1516415" y="4202461"/>
            <a:ext cx="63141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Votre site s’adaptera aux différents formats de manière à être plus souvent et plus facilement accessible</a:t>
            </a:r>
            <a:endParaRPr sz="1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946" name="Google Shape;946;p59"/>
          <p:cNvGrpSpPr/>
          <p:nvPr/>
        </p:nvGrpSpPr>
        <p:grpSpPr>
          <a:xfrm>
            <a:off x="1153500" y="1629520"/>
            <a:ext cx="2879307" cy="2193002"/>
            <a:chOff x="3804623" y="931514"/>
            <a:chExt cx="4311631" cy="3283920"/>
          </a:xfrm>
        </p:grpSpPr>
        <p:grpSp>
          <p:nvGrpSpPr>
            <p:cNvPr id="947" name="Google Shape;947;p59"/>
            <p:cNvGrpSpPr/>
            <p:nvPr/>
          </p:nvGrpSpPr>
          <p:grpSpPr>
            <a:xfrm>
              <a:off x="3804623" y="931514"/>
              <a:ext cx="4311631" cy="3283920"/>
              <a:chOff x="3420275" y="729475"/>
              <a:chExt cx="4831500" cy="3679875"/>
            </a:xfrm>
          </p:grpSpPr>
          <p:sp>
            <p:nvSpPr>
              <p:cNvPr id="948" name="Google Shape;948;p59"/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59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950" name="Google Shape;950;p59"/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59"/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52" name="Google Shape;952;p59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54" name="Google Shape;954;p59"/>
          <p:cNvGrpSpPr/>
          <p:nvPr/>
        </p:nvGrpSpPr>
        <p:grpSpPr>
          <a:xfrm>
            <a:off x="4673465" y="1383923"/>
            <a:ext cx="1773513" cy="2438605"/>
            <a:chOff x="-734425" y="725975"/>
            <a:chExt cx="2684700" cy="3691500"/>
          </a:xfrm>
        </p:grpSpPr>
        <p:sp>
          <p:nvSpPr>
            <p:cNvPr id="955" name="Google Shape;955;p59"/>
            <p:cNvSpPr/>
            <p:nvPr/>
          </p:nvSpPr>
          <p:spPr>
            <a:xfrm>
              <a:off x="-734425" y="725975"/>
              <a:ext cx="2684700" cy="36915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9"/>
            <p:cNvSpPr/>
            <p:nvPr/>
          </p:nvSpPr>
          <p:spPr>
            <a:xfrm>
              <a:off x="515525" y="4253150"/>
              <a:ext cx="184800" cy="109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9"/>
            <p:cNvSpPr/>
            <p:nvPr/>
          </p:nvSpPr>
          <p:spPr>
            <a:xfrm>
              <a:off x="577175" y="801325"/>
              <a:ext cx="61500" cy="615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9"/>
            <p:cNvSpPr/>
            <p:nvPr/>
          </p:nvSpPr>
          <p:spPr>
            <a:xfrm>
              <a:off x="-537625" y="945150"/>
              <a:ext cx="2291100" cy="32700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" name="Google Shape;959;p59"/>
          <p:cNvSpPr/>
          <p:nvPr/>
        </p:nvSpPr>
        <p:spPr>
          <a:xfrm>
            <a:off x="7158319" y="2148046"/>
            <a:ext cx="839740" cy="167449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CE4AAF3-2063-4C7C-942C-746E667CEA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1" r="8255"/>
          <a:stretch/>
        </p:blipFill>
        <p:spPr>
          <a:xfrm>
            <a:off x="1251926" y="1721489"/>
            <a:ext cx="2689221" cy="162897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C12650F-2D9F-455A-ADAE-A8678C26D2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381"/>
          <a:stretch/>
        </p:blipFill>
        <p:spPr>
          <a:xfrm>
            <a:off x="4826902" y="1544887"/>
            <a:ext cx="1481877" cy="212763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0C0A4137-0068-4BA7-A965-73FBF542CC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8556"/>
          <a:stretch/>
        </p:blipFill>
        <p:spPr>
          <a:xfrm>
            <a:off x="7198133" y="2294217"/>
            <a:ext cx="777737" cy="13783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dopt a pub pitch deck by Slidego">
  <a:themeElements>
    <a:clrScheme name="Simple Light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E49E48"/>
      </a:accent1>
      <a:accent2>
        <a:srgbClr val="F6B26B"/>
      </a:accent2>
      <a:accent3>
        <a:srgbClr val="F9CB9C"/>
      </a:accent3>
      <a:accent4>
        <a:srgbClr val="FCE5CD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1657</TotalTime>
  <Words>303</Words>
  <Application>Microsoft Office PowerPoint</Application>
  <PresentationFormat>Affichage à l'écran (16:9)</PresentationFormat>
  <Paragraphs>77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20" baseType="lpstr">
      <vt:lpstr>Arial</vt:lpstr>
      <vt:lpstr>Calibri</vt:lpstr>
      <vt:lpstr>Lato</vt:lpstr>
      <vt:lpstr>Muli</vt:lpstr>
      <vt:lpstr>Open Sans</vt:lpstr>
      <vt:lpstr>Prompt</vt:lpstr>
      <vt:lpstr>Roboto</vt:lpstr>
      <vt:lpstr>Roboto Slab</vt:lpstr>
      <vt:lpstr>Roboto Slab Black</vt:lpstr>
      <vt:lpstr>Adopt a pub pitch deck by Slidego</vt:lpstr>
      <vt:lpstr>Présentation PowerPoint</vt:lpstr>
      <vt:lpstr>Sommaire</vt:lpstr>
      <vt:lpstr>01. Matrice SWOT</vt:lpstr>
      <vt:lpstr>Matrice         SWOT</vt:lpstr>
      <vt:lpstr>Présentation PowerPoint</vt:lpstr>
      <vt:lpstr>Analyse des tendances</vt:lpstr>
      <vt:lpstr>Points Forts</vt:lpstr>
      <vt:lpstr>03. Présentation</vt:lpstr>
      <vt:lpstr>Responsive Design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ADOPT A PUB</dc:title>
  <dc:creator>Acs</dc:creator>
  <cp:lastModifiedBy>Acs</cp:lastModifiedBy>
  <cp:revision>10</cp:revision>
  <dcterms:modified xsi:type="dcterms:W3CDTF">2021-10-04T13:06:20Z</dcterms:modified>
</cp:coreProperties>
</file>